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85858"/>
                </a:solidFill>
                <a:latin typeface="PMingLiU"/>
                <a:cs typeface="PMingLiU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85858"/>
                </a:solidFill>
                <a:latin typeface="PMingLiU"/>
                <a:cs typeface="PMingLiU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135879" y="0"/>
            <a:ext cx="705612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85858"/>
                </a:solidFill>
                <a:latin typeface="PMingLiU"/>
                <a:cs typeface="PMingLiU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4180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378196" y="4621136"/>
            <a:ext cx="1433779" cy="14330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4020311"/>
            <a:ext cx="12192000" cy="1630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66931" y="754215"/>
            <a:ext cx="2058136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585858"/>
                </a:solidFill>
                <a:latin typeface="PMingLiU"/>
                <a:cs typeface="PMingLiU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3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jpg"/><Relationship Id="rId6" Type="http://schemas.openxmlformats.org/officeDocument/2006/relationships/image" Target="../media/image41.jpg"/><Relationship Id="rId7" Type="http://schemas.openxmlformats.org/officeDocument/2006/relationships/image" Target="../media/image42.jpg"/><Relationship Id="rId8" Type="http://schemas.openxmlformats.org/officeDocument/2006/relationships/image" Target="../media/image43.jpg"/><Relationship Id="rId9" Type="http://schemas.openxmlformats.org/officeDocument/2006/relationships/image" Target="../media/image44.jpg"/><Relationship Id="rId10" Type="http://schemas.openxmlformats.org/officeDocument/2006/relationships/image" Target="../media/image45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jpg"/><Relationship Id="rId5" Type="http://schemas.openxmlformats.org/officeDocument/2006/relationships/image" Target="../media/image49.jpg"/><Relationship Id="rId6" Type="http://schemas.openxmlformats.org/officeDocument/2006/relationships/image" Target="../media/image50.jpg"/><Relationship Id="rId7" Type="http://schemas.openxmlformats.org/officeDocument/2006/relationships/image" Target="../media/image51.jpg"/><Relationship Id="rId8" Type="http://schemas.openxmlformats.org/officeDocument/2006/relationships/image" Target="../media/image52.jpg"/><Relationship Id="rId9" Type="http://schemas.openxmlformats.org/officeDocument/2006/relationships/image" Target="../media/image53.png"/><Relationship Id="rId10" Type="http://schemas.openxmlformats.org/officeDocument/2006/relationships/image" Target="../media/image54.jpg"/><Relationship Id="rId11" Type="http://schemas.openxmlformats.org/officeDocument/2006/relationships/image" Target="../media/image55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jpg"/><Relationship Id="rId8" Type="http://schemas.openxmlformats.org/officeDocument/2006/relationships/image" Target="../media/image62.jpg"/><Relationship Id="rId9" Type="http://schemas.openxmlformats.org/officeDocument/2006/relationships/image" Target="../media/image63.jpg"/><Relationship Id="rId10" Type="http://schemas.openxmlformats.org/officeDocument/2006/relationships/image" Target="../media/image64.jpg"/><Relationship Id="rId11" Type="http://schemas.openxmlformats.org/officeDocument/2006/relationships/image" Target="../media/image65.jpg"/><Relationship Id="rId12" Type="http://schemas.openxmlformats.org/officeDocument/2006/relationships/image" Target="../media/image66.jpg"/><Relationship Id="rId13" Type="http://schemas.openxmlformats.org/officeDocument/2006/relationships/image" Target="../media/image67.jpg"/><Relationship Id="rId14" Type="http://schemas.openxmlformats.org/officeDocument/2006/relationships/image" Target="../media/image68.jpg"/><Relationship Id="rId15" Type="http://schemas.openxmlformats.org/officeDocument/2006/relationships/image" Target="../media/image69.jpg"/><Relationship Id="rId16" Type="http://schemas.openxmlformats.org/officeDocument/2006/relationships/image" Target="../media/image70.jpg"/><Relationship Id="rId17" Type="http://schemas.openxmlformats.org/officeDocument/2006/relationships/image" Target="../media/image71.jpg"/><Relationship Id="rId18" Type="http://schemas.openxmlformats.org/officeDocument/2006/relationships/image" Target="../media/image72.jpg"/><Relationship Id="rId19" Type="http://schemas.openxmlformats.org/officeDocument/2006/relationships/image" Target="../media/image73.jpg"/><Relationship Id="rId20" Type="http://schemas.openxmlformats.org/officeDocument/2006/relationships/image" Target="../media/image74.jpg"/><Relationship Id="rId21" Type="http://schemas.openxmlformats.org/officeDocument/2006/relationships/image" Target="../media/image75.jpg"/><Relationship Id="rId22" Type="http://schemas.openxmlformats.org/officeDocument/2006/relationships/image" Target="../media/image76.jpg"/><Relationship Id="rId23" Type="http://schemas.openxmlformats.org/officeDocument/2006/relationships/image" Target="../media/image77.jpg"/><Relationship Id="rId24" Type="http://schemas.openxmlformats.org/officeDocument/2006/relationships/image" Target="../media/image78.png"/><Relationship Id="rId25" Type="http://schemas.openxmlformats.org/officeDocument/2006/relationships/image" Target="../media/image79.jpg"/><Relationship Id="rId26" Type="http://schemas.openxmlformats.org/officeDocument/2006/relationships/image" Target="../media/image80.jpg"/><Relationship Id="rId27" Type="http://schemas.openxmlformats.org/officeDocument/2006/relationships/image" Target="../media/image81.jpg"/><Relationship Id="rId28" Type="http://schemas.openxmlformats.org/officeDocument/2006/relationships/image" Target="../media/image82.jpg"/><Relationship Id="rId29" Type="http://schemas.openxmlformats.org/officeDocument/2006/relationships/image" Target="../media/image83.jpg"/><Relationship Id="rId30" Type="http://schemas.openxmlformats.org/officeDocument/2006/relationships/image" Target="../media/image84.jpg"/><Relationship Id="rId31" Type="http://schemas.openxmlformats.org/officeDocument/2006/relationships/image" Target="../media/image85.jpg"/><Relationship Id="rId32" Type="http://schemas.openxmlformats.org/officeDocument/2006/relationships/image" Target="../media/image86.jpg"/><Relationship Id="rId33" Type="http://schemas.openxmlformats.org/officeDocument/2006/relationships/image" Target="../media/image87.jpg"/><Relationship Id="rId34" Type="http://schemas.openxmlformats.org/officeDocument/2006/relationships/image" Target="../media/image88.jpg"/><Relationship Id="rId35" Type="http://schemas.openxmlformats.org/officeDocument/2006/relationships/image" Target="../media/image89.jpg"/><Relationship Id="rId36" Type="http://schemas.openxmlformats.org/officeDocument/2006/relationships/image" Target="../media/image90.jpg"/><Relationship Id="rId37" Type="http://schemas.openxmlformats.org/officeDocument/2006/relationships/image" Target="../media/image91.jpg"/><Relationship Id="rId38" Type="http://schemas.openxmlformats.org/officeDocument/2006/relationships/image" Target="../media/image92.jpg"/><Relationship Id="rId39" Type="http://schemas.openxmlformats.org/officeDocument/2006/relationships/image" Target="../media/image93.jpg"/><Relationship Id="rId40" Type="http://schemas.openxmlformats.org/officeDocument/2006/relationships/image" Target="../media/image94.jpg"/><Relationship Id="rId41" Type="http://schemas.openxmlformats.org/officeDocument/2006/relationships/image" Target="../media/image95.jpg"/><Relationship Id="rId42" Type="http://schemas.openxmlformats.org/officeDocument/2006/relationships/image" Target="../media/image96.png"/><Relationship Id="rId43" Type="http://schemas.openxmlformats.org/officeDocument/2006/relationships/image" Target="../media/image9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jpg"/><Relationship Id="rId3" Type="http://schemas.openxmlformats.org/officeDocument/2006/relationships/image" Target="../media/image99.png"/><Relationship Id="rId4" Type="http://schemas.openxmlformats.org/officeDocument/2006/relationships/image" Target="../media/image6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90393" y="4947858"/>
            <a:ext cx="6872605" cy="1593850"/>
          </a:xfrm>
          <a:prstGeom prst="rect">
            <a:avLst/>
          </a:prstGeom>
        </p:spPr>
        <p:txBody>
          <a:bodyPr wrap="square" lIns="0" tIns="17335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36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于</a:t>
            </a:r>
            <a:r>
              <a:rPr dirty="0" sz="2000" spc="35">
                <a:solidFill>
                  <a:srgbClr val="FFFFFF"/>
                </a:solidFill>
                <a:latin typeface="PMingLiU"/>
                <a:cs typeface="PMingLiU"/>
              </a:rPr>
              <a:t>2013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年在上海成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立</a:t>
            </a:r>
            <a:endParaRPr sz="2000">
              <a:latin typeface="PMingLiU"/>
              <a:cs typeface="PMingLiU"/>
            </a:endParaRPr>
          </a:p>
          <a:p>
            <a:pPr algn="ctr" marL="12065" marR="5080">
              <a:lnSpc>
                <a:spcPct val="150000"/>
              </a:lnSpc>
              <a:spcBef>
                <a:spcPts val="40"/>
              </a:spcBef>
            </a:pP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目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前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上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海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宁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波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台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州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温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州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金</a:t>
            </a:r>
            <a:r>
              <a:rPr dirty="0" sz="1600" spc="-5">
                <a:solidFill>
                  <a:srgbClr val="FFFFFF"/>
                </a:solidFill>
                <a:latin typeface="SimSun"/>
                <a:cs typeface="SimSun"/>
              </a:rPr>
              <a:t>华</a:t>
            </a:r>
            <a:r>
              <a:rPr dirty="0" sz="1600" spc="-365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苏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州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昆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山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南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通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常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州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分别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有分公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司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提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供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咨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询辅</a:t>
            </a:r>
            <a:r>
              <a:rPr dirty="0" sz="1600" spc="-5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dirty="0" sz="1600" spc="-365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·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研修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班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 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内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训</a:t>
            </a:r>
            <a:r>
              <a:rPr dirty="0" sz="1600" spc="-5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dirty="0" sz="1600" spc="-36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dirty="0" sz="1600" spc="20">
                <a:solidFill>
                  <a:srgbClr val="FFFFFF"/>
                </a:solidFill>
                <a:latin typeface="PMingLiU"/>
                <a:cs typeface="PMingLiU"/>
              </a:rPr>
              <a:t>·</a:t>
            </a:r>
            <a:r>
              <a:rPr dirty="0" sz="1600" spc="15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公开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及体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验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式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团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建等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品</a:t>
            </a:r>
            <a:endParaRPr sz="1600">
              <a:latin typeface="PMingLiU"/>
              <a:cs typeface="PMingLiU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与超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dirty="0" sz="1600" spc="65">
                <a:solidFill>
                  <a:srgbClr val="FFFFFF"/>
                </a:solidFill>
                <a:latin typeface="PMingLiU"/>
                <a:cs typeface="PMingLiU"/>
              </a:rPr>
              <a:t>1000+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家企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建立信</a:t>
            </a:r>
            <a:r>
              <a:rPr dirty="0" sz="1600">
                <a:solidFill>
                  <a:srgbClr val="FFFFFF"/>
                </a:solidFill>
                <a:latin typeface="SimSun"/>
                <a:cs typeface="SimSun"/>
              </a:rPr>
              <a:t>赖</a:t>
            </a:r>
            <a:r>
              <a:rPr dirty="0" sz="1600">
                <a:solidFill>
                  <a:srgbClr val="FFFFFF"/>
                </a:solidFill>
                <a:latin typeface="PMingLiU"/>
                <a:cs typeface="PMingLiU"/>
              </a:rPr>
              <a:t>的伙伴关</a:t>
            </a:r>
            <a:r>
              <a:rPr dirty="0" sz="1600" spc="-5">
                <a:solidFill>
                  <a:srgbClr val="FFFFFF"/>
                </a:solidFill>
                <a:latin typeface="PMingLiU"/>
                <a:cs typeface="PMingLiU"/>
              </a:rPr>
              <a:t>系</a:t>
            </a:r>
            <a:endParaRPr sz="1600">
              <a:latin typeface="PMingLiU"/>
              <a:cs typeface="PMingLiU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2268" y="2100389"/>
            <a:ext cx="962660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b="1">
                <a:solidFill>
                  <a:srgbClr val="FFFFFF"/>
                </a:solidFill>
                <a:latin typeface="Kozuka Gothic Pro B"/>
                <a:cs typeface="Kozuka Gothic Pro B"/>
              </a:rPr>
              <a:t>弼力企管</a:t>
            </a:r>
            <a:r>
              <a:rPr dirty="0" sz="5400">
                <a:solidFill>
                  <a:srgbClr val="FFFFFF"/>
                </a:solidFill>
              </a:rPr>
              <a:t>——</a:t>
            </a:r>
            <a:r>
              <a:rPr dirty="0" sz="5400">
                <a:solidFill>
                  <a:srgbClr val="FFFFFF"/>
                </a:solidFill>
                <a:latin typeface="SimSun"/>
                <a:cs typeface="SimSun"/>
              </a:rPr>
              <a:t>专</a:t>
            </a:r>
            <a:r>
              <a:rPr dirty="0" sz="5400">
                <a:solidFill>
                  <a:srgbClr val="FFFFFF"/>
                </a:solidFill>
              </a:rPr>
              <a:t>注企</a:t>
            </a:r>
            <a:r>
              <a:rPr dirty="0" sz="54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dirty="0" sz="5400">
                <a:solidFill>
                  <a:srgbClr val="FFFFFF"/>
                </a:solidFill>
              </a:rPr>
              <a:t>咨</a:t>
            </a:r>
            <a:r>
              <a:rPr dirty="0" sz="5400">
                <a:solidFill>
                  <a:srgbClr val="FFFFFF"/>
                </a:solidFill>
                <a:latin typeface="SimSun"/>
                <a:cs typeface="SimSun"/>
              </a:rPr>
              <a:t>询</a:t>
            </a:r>
            <a:r>
              <a:rPr dirty="0" sz="5400">
                <a:solidFill>
                  <a:srgbClr val="FFFFFF"/>
                </a:solidFill>
              </a:rPr>
              <a:t>管理</a:t>
            </a:r>
            <a:endParaRPr sz="5400">
              <a:latin typeface="SimSun"/>
              <a:cs typeface="SimSu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46676" y="5119115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45720">
            <a:solidFill>
              <a:srgbClr val="67F1D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18831" y="5116067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45720">
            <a:solidFill>
              <a:srgbClr val="67F1D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83352" y="1106424"/>
            <a:ext cx="1086611" cy="644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6111"/>
            <a:ext cx="12192000" cy="5962015"/>
          </a:xfrm>
          <a:custGeom>
            <a:avLst/>
            <a:gdLst/>
            <a:ahLst/>
            <a:cxnLst/>
            <a:rect l="l" t="t" r="r" b="b"/>
            <a:pathLst>
              <a:path w="12192000" h="5962015">
                <a:moveTo>
                  <a:pt x="0" y="0"/>
                </a:moveTo>
                <a:lnTo>
                  <a:pt x="12192000" y="0"/>
                </a:lnTo>
                <a:lnTo>
                  <a:pt x="12192000" y="5961888"/>
                </a:lnTo>
                <a:lnTo>
                  <a:pt x="0" y="59618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3442" y="193128"/>
            <a:ext cx="427917" cy="507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86231" y="193763"/>
            <a:ext cx="476106" cy="5067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39849" y="201383"/>
            <a:ext cx="390525" cy="490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00224" y="201383"/>
            <a:ext cx="389255" cy="4908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354249" y="201383"/>
            <a:ext cx="372744" cy="4908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11449" y="201383"/>
            <a:ext cx="390525" cy="4908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71824" y="201383"/>
            <a:ext cx="389254" cy="4908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99814" y="193763"/>
            <a:ext cx="398641" cy="5079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873222" y="2170239"/>
            <a:ext cx="447039" cy="4718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471051" y="2891472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弼力</a:t>
            </a: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优势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23609" y="2170239"/>
            <a:ext cx="330835" cy="4718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466854" y="2891472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品手册</a:t>
            </a:r>
            <a:endParaRPr sz="2400">
              <a:latin typeface="PMingLiU"/>
              <a:cs typeface="PMingLiU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602459" y="2165146"/>
            <a:ext cx="375284" cy="485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7931708" y="2891472"/>
            <a:ext cx="1854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苏</a:t>
            </a: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州弼力</a:t>
            </a: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团队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09900" y="4204334"/>
            <a:ext cx="398144" cy="4718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471051" y="4931092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合作</a:t>
            </a: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位</a:t>
            </a:r>
            <a:endParaRPr sz="2400">
              <a:latin typeface="PMingLiU"/>
              <a:cs typeface="PMingLiU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973991" y="4204334"/>
            <a:ext cx="271145" cy="4718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254296" y="4931092"/>
            <a:ext cx="3683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我</a:t>
            </a: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们还</a:t>
            </a: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在</a:t>
            </a: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企</a:t>
            </a: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无</a:t>
            </a:r>
            <a:r>
              <a:rPr dirty="0" sz="2400">
                <a:solidFill>
                  <a:srgbClr val="FFFFFF"/>
                </a:solidFill>
                <a:latin typeface="SimSun"/>
                <a:cs typeface="SimSun"/>
              </a:rPr>
              <a:t>偿</a:t>
            </a:r>
            <a:r>
              <a:rPr dirty="0" sz="2400">
                <a:solidFill>
                  <a:srgbClr val="FFFFFF"/>
                </a:solidFill>
                <a:latin typeface="PMingLiU"/>
                <a:cs typeface="PMingLiU"/>
              </a:rPr>
              <a:t>做——</a:t>
            </a:r>
            <a:endParaRPr sz="2400">
              <a:latin typeface="PMingLiU"/>
              <a:cs typeface="PMingLiU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322635" y="185902"/>
            <a:ext cx="94996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>
                <a:solidFill>
                  <a:srgbClr val="FFFFFF"/>
                </a:solidFill>
              </a:rPr>
              <a:t>目</a:t>
            </a:r>
            <a:r>
              <a:rPr dirty="0" spc="-55">
                <a:solidFill>
                  <a:srgbClr val="FFFFFF"/>
                </a:solidFill>
              </a:rPr>
              <a:t> </a:t>
            </a:r>
            <a:r>
              <a:rPr dirty="0" spc="5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23" name="object 23"/>
          <p:cNvSpPr/>
          <p:nvPr/>
        </p:nvSpPr>
        <p:spPr>
          <a:xfrm>
            <a:off x="10893552" y="146304"/>
            <a:ext cx="1050036" cy="6233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17815" y="855522"/>
            <a:ext cx="2566035" cy="3318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企</a:t>
            </a: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业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培</a:t>
            </a: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训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需</a:t>
            </a:r>
            <a:r>
              <a:rPr dirty="0" sz="2000" spc="5">
                <a:solidFill>
                  <a:srgbClr val="808080"/>
                </a:solidFill>
                <a:latin typeface="PMingLiU"/>
                <a:cs typeface="PMingLiU"/>
              </a:rPr>
              <a:t>求</a:t>
            </a:r>
            <a:endParaRPr sz="2000">
              <a:latin typeface="PMingLiU"/>
              <a:cs typeface="PMingLiU"/>
            </a:endParaRPr>
          </a:p>
          <a:p>
            <a:pPr marL="12700" marR="5080">
              <a:lnSpc>
                <a:spcPct val="245000"/>
              </a:lnSpc>
              <a:tabLst>
                <a:tab pos="1307465" algn="l"/>
              </a:tabLst>
            </a:pP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专业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老</a:t>
            </a:r>
            <a:r>
              <a:rPr dirty="0" sz="2000" spc="5">
                <a:solidFill>
                  <a:srgbClr val="808080"/>
                </a:solidFill>
                <a:latin typeface="SimSun"/>
                <a:cs typeface="SimSun"/>
              </a:rPr>
              <a:t>师	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客服</a:t>
            </a: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调</a:t>
            </a:r>
            <a:r>
              <a:rPr dirty="0" sz="2000" spc="5">
                <a:solidFill>
                  <a:srgbClr val="808080"/>
                </a:solidFill>
                <a:latin typeface="PMingLiU"/>
                <a:cs typeface="PMingLiU"/>
              </a:rPr>
              <a:t>研 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训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PMingLiU"/>
                <a:cs typeface="PMingLiU"/>
              </a:rPr>
              <a:t>前——立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项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PMingLiU"/>
                <a:cs typeface="PMingLiU"/>
              </a:rPr>
              <a:t>研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发课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题 </a:t>
            </a: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专业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老</a:t>
            </a:r>
            <a:r>
              <a:rPr dirty="0" sz="2000" spc="5">
                <a:solidFill>
                  <a:srgbClr val="808080"/>
                </a:solidFill>
                <a:latin typeface="SimSun"/>
                <a:cs typeface="SimSun"/>
              </a:rPr>
              <a:t>师	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教</a:t>
            </a: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务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交</a:t>
            </a:r>
            <a:r>
              <a:rPr dirty="0" sz="2000" spc="5">
                <a:solidFill>
                  <a:srgbClr val="808080"/>
                </a:solidFill>
                <a:latin typeface="PMingLiU"/>
                <a:cs typeface="PMingLiU"/>
              </a:rPr>
              <a:t>付 </a:t>
            </a: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课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后客服跟</a:t>
            </a:r>
            <a:r>
              <a:rPr dirty="0" sz="2000" spc="5">
                <a:solidFill>
                  <a:srgbClr val="808080"/>
                </a:solidFill>
                <a:latin typeface="SimSun"/>
                <a:cs typeface="SimSun"/>
              </a:rPr>
              <a:t>进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17815" y="4589322"/>
            <a:ext cx="2566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训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PMingLiU"/>
                <a:cs typeface="PMingLiU"/>
              </a:rPr>
              <a:t>中——老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师现场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PMingLiU"/>
                <a:cs typeface="PMingLiU"/>
              </a:rPr>
              <a:t>走</a:t>
            </a:r>
            <a:r>
              <a:rPr dirty="0" u="heavy" sz="2000" spc="5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访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7815" y="5336082"/>
            <a:ext cx="1550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项</a:t>
            </a:r>
            <a:r>
              <a:rPr dirty="0" sz="2000">
                <a:solidFill>
                  <a:srgbClr val="808080"/>
                </a:solidFill>
                <a:latin typeface="PMingLiU"/>
                <a:cs typeface="PMingLiU"/>
              </a:rPr>
              <a:t>目成果</a:t>
            </a:r>
            <a:r>
              <a:rPr dirty="0" sz="2000">
                <a:solidFill>
                  <a:srgbClr val="808080"/>
                </a:solidFill>
                <a:latin typeface="SimSun"/>
                <a:cs typeface="SimSun"/>
              </a:rPr>
              <a:t>汇</a:t>
            </a:r>
            <a:r>
              <a:rPr dirty="0" sz="2000" spc="5">
                <a:solidFill>
                  <a:srgbClr val="808080"/>
                </a:solidFill>
                <a:latin typeface="SimSun"/>
                <a:cs typeface="SimSun"/>
              </a:rPr>
              <a:t>报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17815" y="6082842"/>
            <a:ext cx="2312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训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PMingLiU"/>
                <a:cs typeface="PMingLiU"/>
              </a:rPr>
              <a:t>后——培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训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PMingLiU"/>
                <a:cs typeface="PMingLiU"/>
              </a:rPr>
              <a:t>建</a:t>
            </a:r>
            <a:r>
              <a:rPr dirty="0" u="heavy" sz="2000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议</a:t>
            </a:r>
            <a:r>
              <a:rPr dirty="0" u="heavy" sz="2000" spc="5">
                <a:solidFill>
                  <a:srgbClr val="808080"/>
                </a:solidFill>
                <a:uFill>
                  <a:solidFill>
                    <a:srgbClr val="67F1D6"/>
                  </a:solidFill>
                </a:uFill>
                <a:latin typeface="SimSun"/>
                <a:cs typeface="SimSun"/>
              </a:rPr>
              <a:t>书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71700" y="0"/>
            <a:ext cx="459790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0"/>
            <a:ext cx="303276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6813" y="748817"/>
            <a:ext cx="165163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FFF"/>
                </a:solidFill>
              </a:rPr>
              <a:t>弼力</a:t>
            </a:r>
            <a:r>
              <a:rPr dirty="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dirty="0" spc="5">
                <a:solidFill>
                  <a:srgbClr val="FFFFFF"/>
                </a:solidFill>
                <a:latin typeface="SimSun"/>
                <a:cs typeface="SimSun"/>
              </a:rPr>
              <a:t>势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90288" y="3354514"/>
            <a:ext cx="1071880" cy="3623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8265"/>
              </a:lnSpc>
            </a:pP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700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70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49494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w="0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62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89292" y="2232634"/>
            <a:ext cx="411619" cy="4119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82675" y="2226284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80">
                <a:moveTo>
                  <a:pt x="234010" y="422910"/>
                </a:moveTo>
                <a:lnTo>
                  <a:pt x="190525" y="422910"/>
                </a:lnTo>
                <a:lnTo>
                  <a:pt x="179933" y="421639"/>
                </a:lnTo>
                <a:lnTo>
                  <a:pt x="169481" y="419100"/>
                </a:lnTo>
                <a:lnTo>
                  <a:pt x="159207" y="417830"/>
                </a:lnTo>
                <a:lnTo>
                  <a:pt x="149123" y="414019"/>
                </a:lnTo>
                <a:lnTo>
                  <a:pt x="139255" y="411480"/>
                </a:lnTo>
                <a:lnTo>
                  <a:pt x="129616" y="407669"/>
                </a:lnTo>
                <a:lnTo>
                  <a:pt x="120205" y="402589"/>
                </a:lnTo>
                <a:lnTo>
                  <a:pt x="111048" y="398780"/>
                </a:lnTo>
                <a:lnTo>
                  <a:pt x="102158" y="393700"/>
                </a:lnTo>
                <a:lnTo>
                  <a:pt x="93548" y="387350"/>
                </a:lnTo>
                <a:lnTo>
                  <a:pt x="85217" y="382269"/>
                </a:lnTo>
                <a:lnTo>
                  <a:pt x="77203" y="375919"/>
                </a:lnTo>
                <a:lnTo>
                  <a:pt x="69494" y="368300"/>
                </a:lnTo>
                <a:lnTo>
                  <a:pt x="62128" y="361950"/>
                </a:lnTo>
                <a:lnTo>
                  <a:pt x="55092" y="354330"/>
                </a:lnTo>
                <a:lnTo>
                  <a:pt x="30683" y="321310"/>
                </a:lnTo>
                <a:lnTo>
                  <a:pt x="12814" y="284480"/>
                </a:lnTo>
                <a:lnTo>
                  <a:pt x="2374" y="243839"/>
                </a:lnTo>
                <a:lnTo>
                  <a:pt x="0" y="217169"/>
                </a:lnTo>
                <a:lnTo>
                  <a:pt x="0" y="205739"/>
                </a:lnTo>
                <a:lnTo>
                  <a:pt x="6616" y="158750"/>
                </a:lnTo>
                <a:lnTo>
                  <a:pt x="16624" y="129539"/>
                </a:lnTo>
                <a:lnTo>
                  <a:pt x="20878" y="119380"/>
                </a:lnTo>
                <a:lnTo>
                  <a:pt x="25565" y="110489"/>
                </a:lnTo>
                <a:lnTo>
                  <a:pt x="30683" y="101600"/>
                </a:lnTo>
                <a:lnTo>
                  <a:pt x="36195" y="92710"/>
                </a:lnTo>
                <a:lnTo>
                  <a:pt x="42125" y="85089"/>
                </a:lnTo>
                <a:lnTo>
                  <a:pt x="48425" y="76200"/>
                </a:lnTo>
                <a:lnTo>
                  <a:pt x="77203" y="48260"/>
                </a:lnTo>
                <a:lnTo>
                  <a:pt x="111048" y="25400"/>
                </a:lnTo>
                <a:lnTo>
                  <a:pt x="149123" y="8889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69"/>
                </a:lnTo>
                <a:lnTo>
                  <a:pt x="275399" y="8889"/>
                </a:lnTo>
                <a:lnTo>
                  <a:pt x="285267" y="12700"/>
                </a:lnTo>
                <a:lnTo>
                  <a:pt x="191998" y="12700"/>
                </a:lnTo>
                <a:lnTo>
                  <a:pt x="181698" y="13969"/>
                </a:lnTo>
                <a:lnTo>
                  <a:pt x="182016" y="13969"/>
                </a:lnTo>
                <a:lnTo>
                  <a:pt x="171869" y="16510"/>
                </a:lnTo>
                <a:lnTo>
                  <a:pt x="172186" y="16510"/>
                </a:lnTo>
                <a:lnTo>
                  <a:pt x="162217" y="17780"/>
                </a:lnTo>
                <a:lnTo>
                  <a:pt x="162521" y="17780"/>
                </a:lnTo>
                <a:lnTo>
                  <a:pt x="152742" y="21589"/>
                </a:lnTo>
                <a:lnTo>
                  <a:pt x="153047" y="21589"/>
                </a:lnTo>
                <a:lnTo>
                  <a:pt x="143471" y="24130"/>
                </a:lnTo>
                <a:lnTo>
                  <a:pt x="143776" y="24130"/>
                </a:lnTo>
                <a:lnTo>
                  <a:pt x="134416" y="27939"/>
                </a:lnTo>
                <a:lnTo>
                  <a:pt x="134708" y="27939"/>
                </a:lnTo>
                <a:lnTo>
                  <a:pt x="125577" y="31750"/>
                </a:lnTo>
                <a:lnTo>
                  <a:pt x="125857" y="31750"/>
                </a:lnTo>
                <a:lnTo>
                  <a:pt x="119199" y="35560"/>
                </a:lnTo>
                <a:lnTo>
                  <a:pt x="117246" y="35560"/>
                </a:lnTo>
                <a:lnTo>
                  <a:pt x="108623" y="40639"/>
                </a:lnTo>
                <a:lnTo>
                  <a:pt x="108889" y="40639"/>
                </a:lnTo>
                <a:lnTo>
                  <a:pt x="100533" y="45719"/>
                </a:lnTo>
                <a:lnTo>
                  <a:pt x="100774" y="45719"/>
                </a:lnTo>
                <a:lnTo>
                  <a:pt x="92710" y="52069"/>
                </a:lnTo>
                <a:lnTo>
                  <a:pt x="92951" y="52069"/>
                </a:lnTo>
                <a:lnTo>
                  <a:pt x="85166" y="57150"/>
                </a:lnTo>
                <a:lnTo>
                  <a:pt x="85407" y="57150"/>
                </a:lnTo>
                <a:lnTo>
                  <a:pt x="77927" y="63500"/>
                </a:lnTo>
                <a:lnTo>
                  <a:pt x="78155" y="63500"/>
                </a:lnTo>
                <a:lnTo>
                  <a:pt x="72186" y="69850"/>
                </a:lnTo>
                <a:lnTo>
                  <a:pt x="71208" y="69850"/>
                </a:lnTo>
                <a:lnTo>
                  <a:pt x="64389" y="77469"/>
                </a:lnTo>
                <a:lnTo>
                  <a:pt x="64592" y="77469"/>
                </a:lnTo>
                <a:lnTo>
                  <a:pt x="58127" y="85089"/>
                </a:lnTo>
                <a:lnTo>
                  <a:pt x="58318" y="85089"/>
                </a:lnTo>
                <a:lnTo>
                  <a:pt x="52197" y="92710"/>
                </a:lnTo>
                <a:lnTo>
                  <a:pt x="52387" y="92710"/>
                </a:lnTo>
                <a:lnTo>
                  <a:pt x="46634" y="100330"/>
                </a:lnTo>
                <a:lnTo>
                  <a:pt x="46812" y="100330"/>
                </a:lnTo>
                <a:lnTo>
                  <a:pt x="41452" y="107950"/>
                </a:lnTo>
                <a:lnTo>
                  <a:pt x="41617" y="107950"/>
                </a:lnTo>
                <a:lnTo>
                  <a:pt x="36652" y="116839"/>
                </a:lnTo>
                <a:lnTo>
                  <a:pt x="36804" y="116839"/>
                </a:lnTo>
                <a:lnTo>
                  <a:pt x="32896" y="124460"/>
                </a:lnTo>
                <a:lnTo>
                  <a:pt x="32385" y="124460"/>
                </a:lnTo>
                <a:lnTo>
                  <a:pt x="28773" y="133350"/>
                </a:lnTo>
                <a:lnTo>
                  <a:pt x="28384" y="133350"/>
                </a:lnTo>
                <a:lnTo>
                  <a:pt x="24688" y="143510"/>
                </a:lnTo>
                <a:lnTo>
                  <a:pt x="21564" y="152400"/>
                </a:lnTo>
                <a:lnTo>
                  <a:pt x="19230" y="161289"/>
                </a:lnTo>
                <a:lnTo>
                  <a:pt x="18961" y="161289"/>
                </a:lnTo>
                <a:lnTo>
                  <a:pt x="16662" y="171450"/>
                </a:lnTo>
                <a:lnTo>
                  <a:pt x="14909" y="181610"/>
                </a:lnTo>
                <a:lnTo>
                  <a:pt x="13652" y="191769"/>
                </a:lnTo>
                <a:lnTo>
                  <a:pt x="13220" y="196850"/>
                </a:lnTo>
                <a:lnTo>
                  <a:pt x="12903" y="201930"/>
                </a:lnTo>
                <a:lnTo>
                  <a:pt x="12750" y="205739"/>
                </a:lnTo>
                <a:lnTo>
                  <a:pt x="12700" y="217169"/>
                </a:lnTo>
                <a:lnTo>
                  <a:pt x="12903" y="222250"/>
                </a:lnTo>
                <a:lnTo>
                  <a:pt x="13220" y="227330"/>
                </a:lnTo>
                <a:lnTo>
                  <a:pt x="13677" y="232410"/>
                </a:lnTo>
                <a:lnTo>
                  <a:pt x="14960" y="242569"/>
                </a:lnTo>
                <a:lnTo>
                  <a:pt x="16725" y="252730"/>
                </a:lnTo>
                <a:lnTo>
                  <a:pt x="16949" y="252730"/>
                </a:lnTo>
                <a:lnTo>
                  <a:pt x="18961" y="261619"/>
                </a:lnTo>
                <a:lnTo>
                  <a:pt x="21653" y="271780"/>
                </a:lnTo>
                <a:lnTo>
                  <a:pt x="21969" y="271780"/>
                </a:lnTo>
                <a:lnTo>
                  <a:pt x="24803" y="280669"/>
                </a:lnTo>
                <a:lnTo>
                  <a:pt x="28384" y="289560"/>
                </a:lnTo>
                <a:lnTo>
                  <a:pt x="32385" y="298450"/>
                </a:lnTo>
                <a:lnTo>
                  <a:pt x="32245" y="298450"/>
                </a:lnTo>
                <a:lnTo>
                  <a:pt x="36804" y="307339"/>
                </a:lnTo>
                <a:lnTo>
                  <a:pt x="37361" y="307339"/>
                </a:lnTo>
                <a:lnTo>
                  <a:pt x="41617" y="314960"/>
                </a:lnTo>
                <a:lnTo>
                  <a:pt x="41452" y="314960"/>
                </a:lnTo>
                <a:lnTo>
                  <a:pt x="46812" y="323850"/>
                </a:lnTo>
                <a:lnTo>
                  <a:pt x="47456" y="323850"/>
                </a:lnTo>
                <a:lnTo>
                  <a:pt x="52387" y="331469"/>
                </a:lnTo>
                <a:lnTo>
                  <a:pt x="52197" y="331469"/>
                </a:lnTo>
                <a:lnTo>
                  <a:pt x="58318" y="339089"/>
                </a:lnTo>
                <a:lnTo>
                  <a:pt x="58127" y="339089"/>
                </a:lnTo>
                <a:lnTo>
                  <a:pt x="64592" y="345439"/>
                </a:lnTo>
                <a:lnTo>
                  <a:pt x="64389" y="345439"/>
                </a:lnTo>
                <a:lnTo>
                  <a:pt x="71208" y="353060"/>
                </a:lnTo>
                <a:lnTo>
                  <a:pt x="70993" y="353060"/>
                </a:lnTo>
                <a:lnTo>
                  <a:pt x="78155" y="359410"/>
                </a:lnTo>
                <a:lnTo>
                  <a:pt x="77927" y="359410"/>
                </a:lnTo>
                <a:lnTo>
                  <a:pt x="85407" y="365760"/>
                </a:lnTo>
                <a:lnTo>
                  <a:pt x="85166" y="365760"/>
                </a:lnTo>
                <a:lnTo>
                  <a:pt x="92951" y="372110"/>
                </a:lnTo>
                <a:lnTo>
                  <a:pt x="92710" y="372110"/>
                </a:lnTo>
                <a:lnTo>
                  <a:pt x="100774" y="377189"/>
                </a:lnTo>
                <a:lnTo>
                  <a:pt x="100533" y="377189"/>
                </a:lnTo>
                <a:lnTo>
                  <a:pt x="108889" y="382269"/>
                </a:lnTo>
                <a:lnTo>
                  <a:pt x="108623" y="382269"/>
                </a:lnTo>
                <a:lnTo>
                  <a:pt x="117246" y="387350"/>
                </a:lnTo>
                <a:lnTo>
                  <a:pt x="116979" y="387350"/>
                </a:lnTo>
                <a:lnTo>
                  <a:pt x="125857" y="391160"/>
                </a:lnTo>
                <a:lnTo>
                  <a:pt x="125577" y="391160"/>
                </a:lnTo>
                <a:lnTo>
                  <a:pt x="134708" y="396239"/>
                </a:lnTo>
                <a:lnTo>
                  <a:pt x="137536" y="396239"/>
                </a:lnTo>
                <a:lnTo>
                  <a:pt x="143776" y="398780"/>
                </a:lnTo>
                <a:lnTo>
                  <a:pt x="143471" y="398780"/>
                </a:lnTo>
                <a:lnTo>
                  <a:pt x="153047" y="402589"/>
                </a:lnTo>
                <a:lnTo>
                  <a:pt x="152742" y="402589"/>
                </a:lnTo>
                <a:lnTo>
                  <a:pt x="162521" y="405130"/>
                </a:lnTo>
                <a:lnTo>
                  <a:pt x="162217" y="405130"/>
                </a:lnTo>
                <a:lnTo>
                  <a:pt x="172186" y="407669"/>
                </a:lnTo>
                <a:lnTo>
                  <a:pt x="171869" y="407669"/>
                </a:lnTo>
                <a:lnTo>
                  <a:pt x="182016" y="408939"/>
                </a:lnTo>
                <a:lnTo>
                  <a:pt x="181698" y="408939"/>
                </a:lnTo>
                <a:lnTo>
                  <a:pt x="191998" y="410210"/>
                </a:lnTo>
                <a:lnTo>
                  <a:pt x="196811" y="410210"/>
                </a:lnTo>
                <a:lnTo>
                  <a:pt x="202069" y="411480"/>
                </a:lnTo>
                <a:lnTo>
                  <a:pt x="285267" y="411480"/>
                </a:lnTo>
                <a:lnTo>
                  <a:pt x="275399" y="414019"/>
                </a:lnTo>
                <a:lnTo>
                  <a:pt x="265328" y="417830"/>
                </a:lnTo>
                <a:lnTo>
                  <a:pt x="255054" y="419100"/>
                </a:lnTo>
                <a:lnTo>
                  <a:pt x="244589" y="421639"/>
                </a:lnTo>
                <a:lnTo>
                  <a:pt x="234010" y="422910"/>
                </a:lnTo>
                <a:close/>
              </a:path>
              <a:path w="424815" h="424180">
                <a:moveTo>
                  <a:pt x="307555" y="36830"/>
                </a:moveTo>
                <a:lnTo>
                  <a:pt x="298665" y="31750"/>
                </a:lnTo>
                <a:lnTo>
                  <a:pt x="298945" y="31750"/>
                </a:lnTo>
                <a:lnTo>
                  <a:pt x="289826" y="27939"/>
                </a:lnTo>
                <a:lnTo>
                  <a:pt x="290106" y="27939"/>
                </a:lnTo>
                <a:lnTo>
                  <a:pt x="280758" y="24130"/>
                </a:lnTo>
                <a:lnTo>
                  <a:pt x="281050" y="24130"/>
                </a:lnTo>
                <a:lnTo>
                  <a:pt x="271475" y="21589"/>
                </a:lnTo>
                <a:lnTo>
                  <a:pt x="271780" y="21589"/>
                </a:lnTo>
                <a:lnTo>
                  <a:pt x="262000" y="17780"/>
                </a:lnTo>
                <a:lnTo>
                  <a:pt x="262318" y="17780"/>
                </a:lnTo>
                <a:lnTo>
                  <a:pt x="252349" y="16510"/>
                </a:lnTo>
                <a:lnTo>
                  <a:pt x="252653" y="16510"/>
                </a:lnTo>
                <a:lnTo>
                  <a:pt x="242519" y="13969"/>
                </a:lnTo>
                <a:lnTo>
                  <a:pt x="242836" y="13969"/>
                </a:lnTo>
                <a:lnTo>
                  <a:pt x="232524" y="12700"/>
                </a:lnTo>
                <a:lnTo>
                  <a:pt x="285267" y="12700"/>
                </a:lnTo>
                <a:lnTo>
                  <a:pt x="294919" y="16510"/>
                </a:lnTo>
                <a:lnTo>
                  <a:pt x="304317" y="20319"/>
                </a:lnTo>
                <a:lnTo>
                  <a:pt x="313474" y="25400"/>
                </a:lnTo>
                <a:lnTo>
                  <a:pt x="322364" y="30480"/>
                </a:lnTo>
                <a:lnTo>
                  <a:pt x="330987" y="35560"/>
                </a:lnTo>
                <a:lnTo>
                  <a:pt x="307276" y="35560"/>
                </a:lnTo>
                <a:lnTo>
                  <a:pt x="307555" y="36830"/>
                </a:lnTo>
                <a:close/>
              </a:path>
              <a:path w="424815" h="424180">
                <a:moveTo>
                  <a:pt x="116979" y="36830"/>
                </a:moveTo>
                <a:lnTo>
                  <a:pt x="117246" y="35560"/>
                </a:lnTo>
                <a:lnTo>
                  <a:pt x="119199" y="35560"/>
                </a:lnTo>
                <a:lnTo>
                  <a:pt x="116979" y="36830"/>
                </a:lnTo>
                <a:close/>
              </a:path>
              <a:path w="424815" h="424180">
                <a:moveTo>
                  <a:pt x="353529" y="71119"/>
                </a:moveTo>
                <a:lnTo>
                  <a:pt x="346379" y="63500"/>
                </a:lnTo>
                <a:lnTo>
                  <a:pt x="346595" y="63500"/>
                </a:lnTo>
                <a:lnTo>
                  <a:pt x="339128" y="57150"/>
                </a:lnTo>
                <a:lnTo>
                  <a:pt x="339356" y="57150"/>
                </a:lnTo>
                <a:lnTo>
                  <a:pt x="331584" y="52069"/>
                </a:lnTo>
                <a:lnTo>
                  <a:pt x="331825" y="52069"/>
                </a:lnTo>
                <a:lnTo>
                  <a:pt x="323748" y="45719"/>
                </a:lnTo>
                <a:lnTo>
                  <a:pt x="324002" y="45719"/>
                </a:lnTo>
                <a:lnTo>
                  <a:pt x="315645" y="40639"/>
                </a:lnTo>
                <a:lnTo>
                  <a:pt x="315899" y="40639"/>
                </a:lnTo>
                <a:lnTo>
                  <a:pt x="307276" y="35560"/>
                </a:lnTo>
                <a:lnTo>
                  <a:pt x="330987" y="35560"/>
                </a:lnTo>
                <a:lnTo>
                  <a:pt x="362407" y="60960"/>
                </a:lnTo>
                <a:lnTo>
                  <a:pt x="370543" y="69850"/>
                </a:lnTo>
                <a:lnTo>
                  <a:pt x="353314" y="69850"/>
                </a:lnTo>
                <a:lnTo>
                  <a:pt x="353529" y="71119"/>
                </a:lnTo>
                <a:close/>
              </a:path>
              <a:path w="424815" h="424180">
                <a:moveTo>
                  <a:pt x="70993" y="71119"/>
                </a:moveTo>
                <a:lnTo>
                  <a:pt x="71208" y="69850"/>
                </a:lnTo>
                <a:lnTo>
                  <a:pt x="72186" y="69850"/>
                </a:lnTo>
                <a:lnTo>
                  <a:pt x="70993" y="71119"/>
                </a:lnTo>
                <a:close/>
              </a:path>
              <a:path w="424815" h="424180">
                <a:moveTo>
                  <a:pt x="392277" y="125730"/>
                </a:moveTo>
                <a:lnTo>
                  <a:pt x="387731" y="116839"/>
                </a:lnTo>
                <a:lnTo>
                  <a:pt x="387870" y="116839"/>
                </a:lnTo>
                <a:lnTo>
                  <a:pt x="382917" y="107950"/>
                </a:lnTo>
                <a:lnTo>
                  <a:pt x="383070" y="107950"/>
                </a:lnTo>
                <a:lnTo>
                  <a:pt x="377723" y="100330"/>
                </a:lnTo>
                <a:lnTo>
                  <a:pt x="377888" y="100330"/>
                </a:lnTo>
                <a:lnTo>
                  <a:pt x="372148" y="92710"/>
                </a:lnTo>
                <a:lnTo>
                  <a:pt x="372325" y="92710"/>
                </a:lnTo>
                <a:lnTo>
                  <a:pt x="366217" y="85089"/>
                </a:lnTo>
                <a:lnTo>
                  <a:pt x="366407" y="85089"/>
                </a:lnTo>
                <a:lnTo>
                  <a:pt x="359930" y="77469"/>
                </a:lnTo>
                <a:lnTo>
                  <a:pt x="360133" y="77469"/>
                </a:lnTo>
                <a:lnTo>
                  <a:pt x="353314" y="69850"/>
                </a:lnTo>
                <a:lnTo>
                  <a:pt x="370543" y="69850"/>
                </a:lnTo>
                <a:lnTo>
                  <a:pt x="376110" y="76200"/>
                </a:lnTo>
                <a:lnTo>
                  <a:pt x="382409" y="85089"/>
                </a:lnTo>
                <a:lnTo>
                  <a:pt x="388327" y="92710"/>
                </a:lnTo>
                <a:lnTo>
                  <a:pt x="393852" y="101600"/>
                </a:lnTo>
                <a:lnTo>
                  <a:pt x="398957" y="110489"/>
                </a:lnTo>
                <a:lnTo>
                  <a:pt x="403656" y="119380"/>
                </a:lnTo>
                <a:lnTo>
                  <a:pt x="405784" y="124460"/>
                </a:lnTo>
                <a:lnTo>
                  <a:pt x="392137" y="124460"/>
                </a:lnTo>
                <a:lnTo>
                  <a:pt x="392277" y="125730"/>
                </a:lnTo>
                <a:close/>
              </a:path>
              <a:path w="424815" h="424180">
                <a:moveTo>
                  <a:pt x="32245" y="125730"/>
                </a:moveTo>
                <a:lnTo>
                  <a:pt x="32385" y="124460"/>
                </a:lnTo>
                <a:lnTo>
                  <a:pt x="32896" y="124460"/>
                </a:lnTo>
                <a:lnTo>
                  <a:pt x="32245" y="125730"/>
                </a:lnTo>
                <a:close/>
              </a:path>
              <a:path w="424815" h="424180">
                <a:moveTo>
                  <a:pt x="396265" y="134619"/>
                </a:moveTo>
                <a:lnTo>
                  <a:pt x="392137" y="124460"/>
                </a:lnTo>
                <a:lnTo>
                  <a:pt x="405784" y="124460"/>
                </a:lnTo>
                <a:lnTo>
                  <a:pt x="407911" y="129539"/>
                </a:lnTo>
                <a:lnTo>
                  <a:pt x="409538" y="133350"/>
                </a:lnTo>
                <a:lnTo>
                  <a:pt x="396151" y="133350"/>
                </a:lnTo>
                <a:lnTo>
                  <a:pt x="396265" y="134619"/>
                </a:lnTo>
                <a:close/>
              </a:path>
              <a:path w="424815" h="424180">
                <a:moveTo>
                  <a:pt x="28257" y="134619"/>
                </a:moveTo>
                <a:lnTo>
                  <a:pt x="28384" y="133350"/>
                </a:lnTo>
                <a:lnTo>
                  <a:pt x="28773" y="133350"/>
                </a:lnTo>
                <a:lnTo>
                  <a:pt x="28257" y="134619"/>
                </a:lnTo>
                <a:close/>
              </a:path>
              <a:path w="424815" h="424180">
                <a:moveTo>
                  <a:pt x="405650" y="162560"/>
                </a:moveTo>
                <a:lnTo>
                  <a:pt x="402869" y="152400"/>
                </a:lnTo>
                <a:lnTo>
                  <a:pt x="399732" y="143510"/>
                </a:lnTo>
                <a:lnTo>
                  <a:pt x="396151" y="133350"/>
                </a:lnTo>
                <a:lnTo>
                  <a:pt x="409538" y="133350"/>
                </a:lnTo>
                <a:lnTo>
                  <a:pt x="411708" y="138430"/>
                </a:lnTo>
                <a:lnTo>
                  <a:pt x="415048" y="148589"/>
                </a:lnTo>
                <a:lnTo>
                  <a:pt x="417906" y="158750"/>
                </a:lnTo>
                <a:lnTo>
                  <a:pt x="418499" y="161289"/>
                </a:lnTo>
                <a:lnTo>
                  <a:pt x="405574" y="161289"/>
                </a:lnTo>
                <a:lnTo>
                  <a:pt x="405650" y="162560"/>
                </a:lnTo>
                <a:close/>
              </a:path>
              <a:path w="424815" h="424180">
                <a:moveTo>
                  <a:pt x="18884" y="162560"/>
                </a:moveTo>
                <a:lnTo>
                  <a:pt x="18961" y="161289"/>
                </a:lnTo>
                <a:lnTo>
                  <a:pt x="19230" y="161289"/>
                </a:lnTo>
                <a:lnTo>
                  <a:pt x="18884" y="162560"/>
                </a:lnTo>
                <a:close/>
              </a:path>
              <a:path w="424815" h="424180">
                <a:moveTo>
                  <a:pt x="420514" y="252730"/>
                </a:moveTo>
                <a:lnTo>
                  <a:pt x="407809" y="252730"/>
                </a:lnTo>
                <a:lnTo>
                  <a:pt x="409613" y="242569"/>
                </a:lnTo>
                <a:lnTo>
                  <a:pt x="410883" y="232410"/>
                </a:lnTo>
                <a:lnTo>
                  <a:pt x="411314" y="227330"/>
                </a:lnTo>
                <a:lnTo>
                  <a:pt x="411632" y="222250"/>
                </a:lnTo>
                <a:lnTo>
                  <a:pt x="411822" y="217169"/>
                </a:lnTo>
                <a:lnTo>
                  <a:pt x="411775" y="205739"/>
                </a:lnTo>
                <a:lnTo>
                  <a:pt x="411632" y="201930"/>
                </a:lnTo>
                <a:lnTo>
                  <a:pt x="411302" y="196850"/>
                </a:lnTo>
                <a:lnTo>
                  <a:pt x="410857" y="191769"/>
                </a:lnTo>
                <a:lnTo>
                  <a:pt x="409575" y="181610"/>
                </a:lnTo>
                <a:lnTo>
                  <a:pt x="407809" y="171450"/>
                </a:lnTo>
                <a:lnTo>
                  <a:pt x="405574" y="161289"/>
                </a:lnTo>
                <a:lnTo>
                  <a:pt x="418499" y="161289"/>
                </a:lnTo>
                <a:lnTo>
                  <a:pt x="424319" y="200660"/>
                </a:lnTo>
                <a:lnTo>
                  <a:pt x="424522" y="205739"/>
                </a:lnTo>
                <a:lnTo>
                  <a:pt x="424522" y="217169"/>
                </a:lnTo>
                <a:lnTo>
                  <a:pt x="424319" y="222250"/>
                </a:lnTo>
                <a:lnTo>
                  <a:pt x="423976" y="228600"/>
                </a:lnTo>
                <a:lnTo>
                  <a:pt x="423494" y="233680"/>
                </a:lnTo>
                <a:lnTo>
                  <a:pt x="422148" y="243839"/>
                </a:lnTo>
                <a:lnTo>
                  <a:pt x="420514" y="252730"/>
                </a:lnTo>
                <a:close/>
              </a:path>
              <a:path w="424815" h="424180">
                <a:moveTo>
                  <a:pt x="16949" y="252730"/>
                </a:moveTo>
                <a:lnTo>
                  <a:pt x="16725" y="252730"/>
                </a:lnTo>
                <a:lnTo>
                  <a:pt x="16662" y="251460"/>
                </a:lnTo>
                <a:lnTo>
                  <a:pt x="16949" y="252730"/>
                </a:lnTo>
                <a:close/>
              </a:path>
              <a:path w="424815" h="424180">
                <a:moveTo>
                  <a:pt x="415763" y="271780"/>
                </a:moveTo>
                <a:lnTo>
                  <a:pt x="402869" y="271780"/>
                </a:lnTo>
                <a:lnTo>
                  <a:pt x="405650" y="261619"/>
                </a:lnTo>
                <a:lnTo>
                  <a:pt x="407873" y="251460"/>
                </a:lnTo>
                <a:lnTo>
                  <a:pt x="407809" y="252730"/>
                </a:lnTo>
                <a:lnTo>
                  <a:pt x="420514" y="252730"/>
                </a:lnTo>
                <a:lnTo>
                  <a:pt x="420281" y="254000"/>
                </a:lnTo>
                <a:lnTo>
                  <a:pt x="417906" y="264160"/>
                </a:lnTo>
                <a:lnTo>
                  <a:pt x="415763" y="271780"/>
                </a:lnTo>
                <a:close/>
              </a:path>
              <a:path w="424815" h="424180">
                <a:moveTo>
                  <a:pt x="21969" y="271780"/>
                </a:moveTo>
                <a:lnTo>
                  <a:pt x="21653" y="271780"/>
                </a:lnTo>
                <a:lnTo>
                  <a:pt x="21564" y="270510"/>
                </a:lnTo>
                <a:lnTo>
                  <a:pt x="21969" y="271780"/>
                </a:lnTo>
                <a:close/>
              </a:path>
              <a:path w="424815" h="424180">
                <a:moveTo>
                  <a:pt x="401642" y="307339"/>
                </a:moveTo>
                <a:lnTo>
                  <a:pt x="387731" y="307339"/>
                </a:lnTo>
                <a:lnTo>
                  <a:pt x="392277" y="298450"/>
                </a:lnTo>
                <a:lnTo>
                  <a:pt x="392137" y="298450"/>
                </a:lnTo>
                <a:lnTo>
                  <a:pt x="396265" y="289560"/>
                </a:lnTo>
                <a:lnTo>
                  <a:pt x="399834" y="280669"/>
                </a:lnTo>
                <a:lnTo>
                  <a:pt x="402971" y="270510"/>
                </a:lnTo>
                <a:lnTo>
                  <a:pt x="402869" y="271780"/>
                </a:lnTo>
                <a:lnTo>
                  <a:pt x="415763" y="271780"/>
                </a:lnTo>
                <a:lnTo>
                  <a:pt x="415048" y="274319"/>
                </a:lnTo>
                <a:lnTo>
                  <a:pt x="411708" y="284480"/>
                </a:lnTo>
                <a:lnTo>
                  <a:pt x="407911" y="294639"/>
                </a:lnTo>
                <a:lnTo>
                  <a:pt x="403656" y="303530"/>
                </a:lnTo>
                <a:lnTo>
                  <a:pt x="401642" y="307339"/>
                </a:lnTo>
                <a:close/>
              </a:path>
              <a:path w="424815" h="424180">
                <a:moveTo>
                  <a:pt x="37361" y="307339"/>
                </a:moveTo>
                <a:lnTo>
                  <a:pt x="36804" y="307339"/>
                </a:lnTo>
                <a:lnTo>
                  <a:pt x="36652" y="306069"/>
                </a:lnTo>
                <a:lnTo>
                  <a:pt x="37361" y="307339"/>
                </a:lnTo>
                <a:close/>
              </a:path>
              <a:path w="424815" h="424180">
                <a:moveTo>
                  <a:pt x="392273" y="323850"/>
                </a:moveTo>
                <a:lnTo>
                  <a:pt x="377723" y="323850"/>
                </a:lnTo>
                <a:lnTo>
                  <a:pt x="383070" y="314960"/>
                </a:lnTo>
                <a:lnTo>
                  <a:pt x="382917" y="314960"/>
                </a:lnTo>
                <a:lnTo>
                  <a:pt x="387870" y="306069"/>
                </a:lnTo>
                <a:lnTo>
                  <a:pt x="387731" y="307339"/>
                </a:lnTo>
                <a:lnTo>
                  <a:pt x="401642" y="307339"/>
                </a:lnTo>
                <a:lnTo>
                  <a:pt x="398957" y="312419"/>
                </a:lnTo>
                <a:lnTo>
                  <a:pt x="393852" y="321310"/>
                </a:lnTo>
                <a:lnTo>
                  <a:pt x="392273" y="323850"/>
                </a:lnTo>
                <a:close/>
              </a:path>
              <a:path w="424815" h="424180">
                <a:moveTo>
                  <a:pt x="47456" y="323850"/>
                </a:moveTo>
                <a:lnTo>
                  <a:pt x="46812" y="323850"/>
                </a:lnTo>
                <a:lnTo>
                  <a:pt x="46634" y="322580"/>
                </a:lnTo>
                <a:lnTo>
                  <a:pt x="47456" y="323850"/>
                </a:lnTo>
                <a:close/>
              </a:path>
              <a:path w="424815" h="424180">
                <a:moveTo>
                  <a:pt x="317919" y="396239"/>
                </a:moveTo>
                <a:lnTo>
                  <a:pt x="289826" y="396239"/>
                </a:lnTo>
                <a:lnTo>
                  <a:pt x="298945" y="391160"/>
                </a:lnTo>
                <a:lnTo>
                  <a:pt x="298665" y="391160"/>
                </a:lnTo>
                <a:lnTo>
                  <a:pt x="307555" y="387350"/>
                </a:lnTo>
                <a:lnTo>
                  <a:pt x="307276" y="387350"/>
                </a:lnTo>
                <a:lnTo>
                  <a:pt x="315899" y="382269"/>
                </a:lnTo>
                <a:lnTo>
                  <a:pt x="315645" y="382269"/>
                </a:lnTo>
                <a:lnTo>
                  <a:pt x="324002" y="377189"/>
                </a:lnTo>
                <a:lnTo>
                  <a:pt x="323748" y="377189"/>
                </a:lnTo>
                <a:lnTo>
                  <a:pt x="331825" y="372110"/>
                </a:lnTo>
                <a:lnTo>
                  <a:pt x="331584" y="372110"/>
                </a:lnTo>
                <a:lnTo>
                  <a:pt x="339356" y="365760"/>
                </a:lnTo>
                <a:lnTo>
                  <a:pt x="339128" y="365760"/>
                </a:lnTo>
                <a:lnTo>
                  <a:pt x="346595" y="359410"/>
                </a:lnTo>
                <a:lnTo>
                  <a:pt x="346379" y="359410"/>
                </a:lnTo>
                <a:lnTo>
                  <a:pt x="353529" y="353060"/>
                </a:lnTo>
                <a:lnTo>
                  <a:pt x="353314" y="353060"/>
                </a:lnTo>
                <a:lnTo>
                  <a:pt x="360133" y="345439"/>
                </a:lnTo>
                <a:lnTo>
                  <a:pt x="359930" y="345439"/>
                </a:lnTo>
                <a:lnTo>
                  <a:pt x="366407" y="339089"/>
                </a:lnTo>
                <a:lnTo>
                  <a:pt x="366217" y="339089"/>
                </a:lnTo>
                <a:lnTo>
                  <a:pt x="372325" y="331469"/>
                </a:lnTo>
                <a:lnTo>
                  <a:pt x="372148" y="331469"/>
                </a:lnTo>
                <a:lnTo>
                  <a:pt x="377888" y="322580"/>
                </a:lnTo>
                <a:lnTo>
                  <a:pt x="377723" y="323850"/>
                </a:lnTo>
                <a:lnTo>
                  <a:pt x="392273" y="323850"/>
                </a:lnTo>
                <a:lnTo>
                  <a:pt x="388327" y="330200"/>
                </a:lnTo>
                <a:lnTo>
                  <a:pt x="362407" y="361950"/>
                </a:lnTo>
                <a:lnTo>
                  <a:pt x="355028" y="368300"/>
                </a:lnTo>
                <a:lnTo>
                  <a:pt x="347332" y="375919"/>
                </a:lnTo>
                <a:lnTo>
                  <a:pt x="339305" y="382269"/>
                </a:lnTo>
                <a:lnTo>
                  <a:pt x="330987" y="387350"/>
                </a:lnTo>
                <a:lnTo>
                  <a:pt x="322364" y="393700"/>
                </a:lnTo>
                <a:lnTo>
                  <a:pt x="317919" y="396239"/>
                </a:lnTo>
                <a:close/>
              </a:path>
              <a:path w="424815" h="424180">
                <a:moveTo>
                  <a:pt x="137536" y="396239"/>
                </a:moveTo>
                <a:lnTo>
                  <a:pt x="134708" y="396239"/>
                </a:lnTo>
                <a:lnTo>
                  <a:pt x="134416" y="394969"/>
                </a:lnTo>
                <a:lnTo>
                  <a:pt x="137536" y="396239"/>
                </a:lnTo>
                <a:close/>
              </a:path>
              <a:path w="424815" h="424180">
                <a:moveTo>
                  <a:pt x="285267" y="411480"/>
                </a:moveTo>
                <a:lnTo>
                  <a:pt x="222465" y="411480"/>
                </a:lnTo>
                <a:lnTo>
                  <a:pt x="227711" y="410210"/>
                </a:lnTo>
                <a:lnTo>
                  <a:pt x="232524" y="410210"/>
                </a:lnTo>
                <a:lnTo>
                  <a:pt x="242836" y="408939"/>
                </a:lnTo>
                <a:lnTo>
                  <a:pt x="242519" y="408939"/>
                </a:lnTo>
                <a:lnTo>
                  <a:pt x="252653" y="407669"/>
                </a:lnTo>
                <a:lnTo>
                  <a:pt x="252349" y="407669"/>
                </a:lnTo>
                <a:lnTo>
                  <a:pt x="262318" y="405130"/>
                </a:lnTo>
                <a:lnTo>
                  <a:pt x="262000" y="405130"/>
                </a:lnTo>
                <a:lnTo>
                  <a:pt x="271780" y="402589"/>
                </a:lnTo>
                <a:lnTo>
                  <a:pt x="271475" y="402589"/>
                </a:lnTo>
                <a:lnTo>
                  <a:pt x="281050" y="398780"/>
                </a:lnTo>
                <a:lnTo>
                  <a:pt x="280758" y="398780"/>
                </a:lnTo>
                <a:lnTo>
                  <a:pt x="290106" y="394969"/>
                </a:lnTo>
                <a:lnTo>
                  <a:pt x="289826" y="396239"/>
                </a:lnTo>
                <a:lnTo>
                  <a:pt x="317919" y="396239"/>
                </a:lnTo>
                <a:lnTo>
                  <a:pt x="313474" y="398780"/>
                </a:lnTo>
                <a:lnTo>
                  <a:pt x="304317" y="402589"/>
                </a:lnTo>
                <a:lnTo>
                  <a:pt x="294919" y="407669"/>
                </a:lnTo>
                <a:lnTo>
                  <a:pt x="285267" y="411480"/>
                </a:lnTo>
                <a:close/>
              </a:path>
              <a:path w="424815" h="424180">
                <a:moveTo>
                  <a:pt x="223189" y="424180"/>
                </a:moveTo>
                <a:lnTo>
                  <a:pt x="201345" y="424180"/>
                </a:lnTo>
                <a:lnTo>
                  <a:pt x="195935" y="422910"/>
                </a:lnTo>
                <a:lnTo>
                  <a:pt x="228600" y="422910"/>
                </a:lnTo>
                <a:lnTo>
                  <a:pt x="223189" y="42418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89292" y="736866"/>
            <a:ext cx="412115" cy="412115"/>
          </a:xfrm>
          <a:custGeom>
            <a:avLst/>
            <a:gdLst/>
            <a:ahLst/>
            <a:cxnLst/>
            <a:rect l="l" t="t" r="r" b="b"/>
            <a:pathLst>
              <a:path w="412115" h="412115">
                <a:moveTo>
                  <a:pt x="205651" y="411962"/>
                </a:moveTo>
                <a:lnTo>
                  <a:pt x="158416" y="406522"/>
                </a:lnTo>
                <a:lnTo>
                  <a:pt x="115052" y="391025"/>
                </a:lnTo>
                <a:lnTo>
                  <a:pt x="76803" y="366708"/>
                </a:lnTo>
                <a:lnTo>
                  <a:pt x="44981" y="334904"/>
                </a:lnTo>
                <a:lnTo>
                  <a:pt x="20725" y="296748"/>
                </a:lnTo>
                <a:lnTo>
                  <a:pt x="5317" y="253528"/>
                </a:lnTo>
                <a:lnTo>
                  <a:pt x="0" y="206489"/>
                </a:lnTo>
                <a:lnTo>
                  <a:pt x="5317" y="159073"/>
                </a:lnTo>
                <a:lnTo>
                  <a:pt x="20725" y="115583"/>
                </a:lnTo>
                <a:lnTo>
                  <a:pt x="44981" y="77247"/>
                </a:lnTo>
                <a:lnTo>
                  <a:pt x="76843" y="45293"/>
                </a:lnTo>
                <a:lnTo>
                  <a:pt x="115103" y="20937"/>
                </a:lnTo>
                <a:lnTo>
                  <a:pt x="158433" y="5440"/>
                </a:lnTo>
                <a:lnTo>
                  <a:pt x="205651" y="0"/>
                </a:lnTo>
                <a:lnTo>
                  <a:pt x="252882" y="5441"/>
                </a:lnTo>
                <a:lnTo>
                  <a:pt x="296249" y="20949"/>
                </a:lnTo>
                <a:lnTo>
                  <a:pt x="334514" y="45293"/>
                </a:lnTo>
                <a:lnTo>
                  <a:pt x="366370" y="77153"/>
                </a:lnTo>
                <a:lnTo>
                  <a:pt x="390684" y="115398"/>
                </a:lnTo>
                <a:lnTo>
                  <a:pt x="406179" y="158753"/>
                </a:lnTo>
                <a:lnTo>
                  <a:pt x="411619" y="205981"/>
                </a:lnTo>
                <a:lnTo>
                  <a:pt x="406179" y="253208"/>
                </a:lnTo>
                <a:lnTo>
                  <a:pt x="390684" y="296563"/>
                </a:lnTo>
                <a:lnTo>
                  <a:pt x="366370" y="334809"/>
                </a:lnTo>
                <a:lnTo>
                  <a:pt x="334474" y="366708"/>
                </a:lnTo>
                <a:lnTo>
                  <a:pt x="296197" y="391037"/>
                </a:lnTo>
                <a:lnTo>
                  <a:pt x="252865" y="406523"/>
                </a:lnTo>
                <a:lnTo>
                  <a:pt x="205651" y="4119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82675" y="730516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80">
                <a:moveTo>
                  <a:pt x="234010" y="422909"/>
                </a:moveTo>
                <a:lnTo>
                  <a:pt x="190525" y="422909"/>
                </a:lnTo>
                <a:lnTo>
                  <a:pt x="179933" y="421639"/>
                </a:lnTo>
                <a:lnTo>
                  <a:pt x="169481" y="419099"/>
                </a:lnTo>
                <a:lnTo>
                  <a:pt x="159207" y="417829"/>
                </a:lnTo>
                <a:lnTo>
                  <a:pt x="149123" y="414019"/>
                </a:lnTo>
                <a:lnTo>
                  <a:pt x="139255" y="411479"/>
                </a:lnTo>
                <a:lnTo>
                  <a:pt x="129616" y="407669"/>
                </a:lnTo>
                <a:lnTo>
                  <a:pt x="120205" y="402589"/>
                </a:lnTo>
                <a:lnTo>
                  <a:pt x="111048" y="398779"/>
                </a:lnTo>
                <a:lnTo>
                  <a:pt x="102158" y="393699"/>
                </a:lnTo>
                <a:lnTo>
                  <a:pt x="93548" y="387349"/>
                </a:lnTo>
                <a:lnTo>
                  <a:pt x="85217" y="382269"/>
                </a:lnTo>
                <a:lnTo>
                  <a:pt x="77203" y="375919"/>
                </a:lnTo>
                <a:lnTo>
                  <a:pt x="69494" y="368299"/>
                </a:lnTo>
                <a:lnTo>
                  <a:pt x="62128" y="361949"/>
                </a:lnTo>
                <a:lnTo>
                  <a:pt x="55092" y="354329"/>
                </a:lnTo>
                <a:lnTo>
                  <a:pt x="30683" y="321309"/>
                </a:lnTo>
                <a:lnTo>
                  <a:pt x="12814" y="284479"/>
                </a:lnTo>
                <a:lnTo>
                  <a:pt x="2374" y="243839"/>
                </a:lnTo>
                <a:lnTo>
                  <a:pt x="0" y="217169"/>
                </a:lnTo>
                <a:lnTo>
                  <a:pt x="0" y="205739"/>
                </a:lnTo>
                <a:lnTo>
                  <a:pt x="6616" y="158749"/>
                </a:lnTo>
                <a:lnTo>
                  <a:pt x="16624" y="129539"/>
                </a:lnTo>
                <a:lnTo>
                  <a:pt x="20878" y="119379"/>
                </a:lnTo>
                <a:lnTo>
                  <a:pt x="25565" y="110489"/>
                </a:lnTo>
                <a:lnTo>
                  <a:pt x="30683" y="101599"/>
                </a:lnTo>
                <a:lnTo>
                  <a:pt x="36195" y="92709"/>
                </a:lnTo>
                <a:lnTo>
                  <a:pt x="42125" y="85089"/>
                </a:lnTo>
                <a:lnTo>
                  <a:pt x="48425" y="76199"/>
                </a:lnTo>
                <a:lnTo>
                  <a:pt x="77203" y="48259"/>
                </a:lnTo>
                <a:lnTo>
                  <a:pt x="111048" y="25399"/>
                </a:lnTo>
                <a:lnTo>
                  <a:pt x="149123" y="8889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69"/>
                </a:lnTo>
                <a:lnTo>
                  <a:pt x="275399" y="8889"/>
                </a:lnTo>
                <a:lnTo>
                  <a:pt x="285267" y="12699"/>
                </a:lnTo>
                <a:lnTo>
                  <a:pt x="191998" y="12699"/>
                </a:lnTo>
                <a:lnTo>
                  <a:pt x="181698" y="13969"/>
                </a:lnTo>
                <a:lnTo>
                  <a:pt x="182016" y="13969"/>
                </a:lnTo>
                <a:lnTo>
                  <a:pt x="171869" y="16509"/>
                </a:lnTo>
                <a:lnTo>
                  <a:pt x="172186" y="16509"/>
                </a:lnTo>
                <a:lnTo>
                  <a:pt x="162217" y="17779"/>
                </a:lnTo>
                <a:lnTo>
                  <a:pt x="162521" y="17779"/>
                </a:lnTo>
                <a:lnTo>
                  <a:pt x="152742" y="21589"/>
                </a:lnTo>
                <a:lnTo>
                  <a:pt x="153047" y="21589"/>
                </a:lnTo>
                <a:lnTo>
                  <a:pt x="143471" y="24129"/>
                </a:lnTo>
                <a:lnTo>
                  <a:pt x="143776" y="24129"/>
                </a:lnTo>
                <a:lnTo>
                  <a:pt x="134416" y="27939"/>
                </a:lnTo>
                <a:lnTo>
                  <a:pt x="134708" y="27939"/>
                </a:lnTo>
                <a:lnTo>
                  <a:pt x="125577" y="31749"/>
                </a:lnTo>
                <a:lnTo>
                  <a:pt x="125857" y="31749"/>
                </a:lnTo>
                <a:lnTo>
                  <a:pt x="119199" y="35559"/>
                </a:lnTo>
                <a:lnTo>
                  <a:pt x="117246" y="35559"/>
                </a:lnTo>
                <a:lnTo>
                  <a:pt x="108623" y="40639"/>
                </a:lnTo>
                <a:lnTo>
                  <a:pt x="108889" y="40639"/>
                </a:lnTo>
                <a:lnTo>
                  <a:pt x="100533" y="45719"/>
                </a:lnTo>
                <a:lnTo>
                  <a:pt x="100774" y="45719"/>
                </a:lnTo>
                <a:lnTo>
                  <a:pt x="92710" y="52069"/>
                </a:lnTo>
                <a:lnTo>
                  <a:pt x="92951" y="52069"/>
                </a:lnTo>
                <a:lnTo>
                  <a:pt x="85166" y="57149"/>
                </a:lnTo>
                <a:lnTo>
                  <a:pt x="85407" y="57149"/>
                </a:lnTo>
                <a:lnTo>
                  <a:pt x="77927" y="63499"/>
                </a:lnTo>
                <a:lnTo>
                  <a:pt x="78155" y="63499"/>
                </a:lnTo>
                <a:lnTo>
                  <a:pt x="72186" y="69849"/>
                </a:lnTo>
                <a:lnTo>
                  <a:pt x="71208" y="69849"/>
                </a:lnTo>
                <a:lnTo>
                  <a:pt x="64389" y="77469"/>
                </a:lnTo>
                <a:lnTo>
                  <a:pt x="64592" y="77469"/>
                </a:lnTo>
                <a:lnTo>
                  <a:pt x="58127" y="85089"/>
                </a:lnTo>
                <a:lnTo>
                  <a:pt x="58318" y="85089"/>
                </a:lnTo>
                <a:lnTo>
                  <a:pt x="52197" y="92709"/>
                </a:lnTo>
                <a:lnTo>
                  <a:pt x="52387" y="92709"/>
                </a:lnTo>
                <a:lnTo>
                  <a:pt x="46634" y="100329"/>
                </a:lnTo>
                <a:lnTo>
                  <a:pt x="46812" y="100329"/>
                </a:lnTo>
                <a:lnTo>
                  <a:pt x="41452" y="107949"/>
                </a:lnTo>
                <a:lnTo>
                  <a:pt x="41617" y="107949"/>
                </a:lnTo>
                <a:lnTo>
                  <a:pt x="36652" y="116839"/>
                </a:lnTo>
                <a:lnTo>
                  <a:pt x="36804" y="116839"/>
                </a:lnTo>
                <a:lnTo>
                  <a:pt x="32896" y="124459"/>
                </a:lnTo>
                <a:lnTo>
                  <a:pt x="32385" y="124459"/>
                </a:lnTo>
                <a:lnTo>
                  <a:pt x="28773" y="133349"/>
                </a:lnTo>
                <a:lnTo>
                  <a:pt x="28384" y="133349"/>
                </a:lnTo>
                <a:lnTo>
                  <a:pt x="24688" y="143509"/>
                </a:lnTo>
                <a:lnTo>
                  <a:pt x="21564" y="152399"/>
                </a:lnTo>
                <a:lnTo>
                  <a:pt x="19230" y="161289"/>
                </a:lnTo>
                <a:lnTo>
                  <a:pt x="18961" y="161289"/>
                </a:lnTo>
                <a:lnTo>
                  <a:pt x="16662" y="171449"/>
                </a:lnTo>
                <a:lnTo>
                  <a:pt x="14909" y="181609"/>
                </a:lnTo>
                <a:lnTo>
                  <a:pt x="13652" y="191769"/>
                </a:lnTo>
                <a:lnTo>
                  <a:pt x="13220" y="196849"/>
                </a:lnTo>
                <a:lnTo>
                  <a:pt x="12903" y="201929"/>
                </a:lnTo>
                <a:lnTo>
                  <a:pt x="12750" y="205739"/>
                </a:lnTo>
                <a:lnTo>
                  <a:pt x="12700" y="217169"/>
                </a:lnTo>
                <a:lnTo>
                  <a:pt x="12903" y="222249"/>
                </a:lnTo>
                <a:lnTo>
                  <a:pt x="13220" y="227329"/>
                </a:lnTo>
                <a:lnTo>
                  <a:pt x="13677" y="232409"/>
                </a:lnTo>
                <a:lnTo>
                  <a:pt x="14960" y="242569"/>
                </a:lnTo>
                <a:lnTo>
                  <a:pt x="16725" y="252729"/>
                </a:lnTo>
                <a:lnTo>
                  <a:pt x="16949" y="252729"/>
                </a:lnTo>
                <a:lnTo>
                  <a:pt x="18961" y="261619"/>
                </a:lnTo>
                <a:lnTo>
                  <a:pt x="21653" y="271779"/>
                </a:lnTo>
                <a:lnTo>
                  <a:pt x="21969" y="271779"/>
                </a:lnTo>
                <a:lnTo>
                  <a:pt x="24803" y="280669"/>
                </a:lnTo>
                <a:lnTo>
                  <a:pt x="28384" y="289559"/>
                </a:lnTo>
                <a:lnTo>
                  <a:pt x="32385" y="298449"/>
                </a:lnTo>
                <a:lnTo>
                  <a:pt x="32245" y="298449"/>
                </a:lnTo>
                <a:lnTo>
                  <a:pt x="36804" y="307339"/>
                </a:lnTo>
                <a:lnTo>
                  <a:pt x="36652" y="307339"/>
                </a:lnTo>
                <a:lnTo>
                  <a:pt x="41617" y="314959"/>
                </a:lnTo>
                <a:lnTo>
                  <a:pt x="41452" y="314959"/>
                </a:lnTo>
                <a:lnTo>
                  <a:pt x="46812" y="323849"/>
                </a:lnTo>
                <a:lnTo>
                  <a:pt x="47456" y="323849"/>
                </a:lnTo>
                <a:lnTo>
                  <a:pt x="52387" y="331469"/>
                </a:lnTo>
                <a:lnTo>
                  <a:pt x="52197" y="331469"/>
                </a:lnTo>
                <a:lnTo>
                  <a:pt x="58318" y="339089"/>
                </a:lnTo>
                <a:lnTo>
                  <a:pt x="58127" y="339089"/>
                </a:lnTo>
                <a:lnTo>
                  <a:pt x="64592" y="345439"/>
                </a:lnTo>
                <a:lnTo>
                  <a:pt x="64389" y="345439"/>
                </a:lnTo>
                <a:lnTo>
                  <a:pt x="71208" y="353059"/>
                </a:lnTo>
                <a:lnTo>
                  <a:pt x="70993" y="353059"/>
                </a:lnTo>
                <a:lnTo>
                  <a:pt x="78155" y="359409"/>
                </a:lnTo>
                <a:lnTo>
                  <a:pt x="77927" y="359409"/>
                </a:lnTo>
                <a:lnTo>
                  <a:pt x="85407" y="365759"/>
                </a:lnTo>
                <a:lnTo>
                  <a:pt x="85166" y="365759"/>
                </a:lnTo>
                <a:lnTo>
                  <a:pt x="92951" y="372109"/>
                </a:lnTo>
                <a:lnTo>
                  <a:pt x="92710" y="372109"/>
                </a:lnTo>
                <a:lnTo>
                  <a:pt x="100774" y="377189"/>
                </a:lnTo>
                <a:lnTo>
                  <a:pt x="100533" y="377189"/>
                </a:lnTo>
                <a:lnTo>
                  <a:pt x="108889" y="382269"/>
                </a:lnTo>
                <a:lnTo>
                  <a:pt x="108623" y="382269"/>
                </a:lnTo>
                <a:lnTo>
                  <a:pt x="117246" y="387349"/>
                </a:lnTo>
                <a:lnTo>
                  <a:pt x="116979" y="387349"/>
                </a:lnTo>
                <a:lnTo>
                  <a:pt x="125857" y="391159"/>
                </a:lnTo>
                <a:lnTo>
                  <a:pt x="125577" y="391159"/>
                </a:lnTo>
                <a:lnTo>
                  <a:pt x="134708" y="396239"/>
                </a:lnTo>
                <a:lnTo>
                  <a:pt x="137536" y="396239"/>
                </a:lnTo>
                <a:lnTo>
                  <a:pt x="143776" y="398779"/>
                </a:lnTo>
                <a:lnTo>
                  <a:pt x="143471" y="398779"/>
                </a:lnTo>
                <a:lnTo>
                  <a:pt x="153047" y="402589"/>
                </a:lnTo>
                <a:lnTo>
                  <a:pt x="152742" y="402589"/>
                </a:lnTo>
                <a:lnTo>
                  <a:pt x="162521" y="405129"/>
                </a:lnTo>
                <a:lnTo>
                  <a:pt x="162217" y="405129"/>
                </a:lnTo>
                <a:lnTo>
                  <a:pt x="172186" y="407669"/>
                </a:lnTo>
                <a:lnTo>
                  <a:pt x="171869" y="407669"/>
                </a:lnTo>
                <a:lnTo>
                  <a:pt x="182016" y="408939"/>
                </a:lnTo>
                <a:lnTo>
                  <a:pt x="181698" y="408939"/>
                </a:lnTo>
                <a:lnTo>
                  <a:pt x="191998" y="410209"/>
                </a:lnTo>
                <a:lnTo>
                  <a:pt x="196811" y="410209"/>
                </a:lnTo>
                <a:lnTo>
                  <a:pt x="202069" y="411479"/>
                </a:lnTo>
                <a:lnTo>
                  <a:pt x="285267" y="411479"/>
                </a:lnTo>
                <a:lnTo>
                  <a:pt x="275399" y="414019"/>
                </a:lnTo>
                <a:lnTo>
                  <a:pt x="265328" y="417829"/>
                </a:lnTo>
                <a:lnTo>
                  <a:pt x="255054" y="419099"/>
                </a:lnTo>
                <a:lnTo>
                  <a:pt x="244589" y="421639"/>
                </a:lnTo>
                <a:lnTo>
                  <a:pt x="234010" y="422909"/>
                </a:lnTo>
                <a:close/>
              </a:path>
              <a:path w="424815" h="424180">
                <a:moveTo>
                  <a:pt x="307555" y="36829"/>
                </a:moveTo>
                <a:lnTo>
                  <a:pt x="298665" y="31749"/>
                </a:lnTo>
                <a:lnTo>
                  <a:pt x="298945" y="31749"/>
                </a:lnTo>
                <a:lnTo>
                  <a:pt x="289826" y="27939"/>
                </a:lnTo>
                <a:lnTo>
                  <a:pt x="290106" y="27939"/>
                </a:lnTo>
                <a:lnTo>
                  <a:pt x="280758" y="24129"/>
                </a:lnTo>
                <a:lnTo>
                  <a:pt x="281050" y="24129"/>
                </a:lnTo>
                <a:lnTo>
                  <a:pt x="271475" y="21589"/>
                </a:lnTo>
                <a:lnTo>
                  <a:pt x="271780" y="21589"/>
                </a:lnTo>
                <a:lnTo>
                  <a:pt x="262000" y="17779"/>
                </a:lnTo>
                <a:lnTo>
                  <a:pt x="262318" y="17779"/>
                </a:lnTo>
                <a:lnTo>
                  <a:pt x="252349" y="16509"/>
                </a:lnTo>
                <a:lnTo>
                  <a:pt x="252653" y="16509"/>
                </a:lnTo>
                <a:lnTo>
                  <a:pt x="242519" y="13969"/>
                </a:lnTo>
                <a:lnTo>
                  <a:pt x="242836" y="13969"/>
                </a:lnTo>
                <a:lnTo>
                  <a:pt x="232524" y="12699"/>
                </a:lnTo>
                <a:lnTo>
                  <a:pt x="285267" y="12699"/>
                </a:lnTo>
                <a:lnTo>
                  <a:pt x="294919" y="16509"/>
                </a:lnTo>
                <a:lnTo>
                  <a:pt x="304317" y="20319"/>
                </a:lnTo>
                <a:lnTo>
                  <a:pt x="313474" y="25399"/>
                </a:lnTo>
                <a:lnTo>
                  <a:pt x="322364" y="30479"/>
                </a:lnTo>
                <a:lnTo>
                  <a:pt x="330987" y="35559"/>
                </a:lnTo>
                <a:lnTo>
                  <a:pt x="307276" y="35559"/>
                </a:lnTo>
                <a:lnTo>
                  <a:pt x="307555" y="36829"/>
                </a:lnTo>
                <a:close/>
              </a:path>
              <a:path w="424815" h="424180">
                <a:moveTo>
                  <a:pt x="116979" y="36829"/>
                </a:moveTo>
                <a:lnTo>
                  <a:pt x="117246" y="35559"/>
                </a:lnTo>
                <a:lnTo>
                  <a:pt x="119199" y="35559"/>
                </a:lnTo>
                <a:lnTo>
                  <a:pt x="116979" y="36829"/>
                </a:lnTo>
                <a:close/>
              </a:path>
              <a:path w="424815" h="424180">
                <a:moveTo>
                  <a:pt x="353529" y="71119"/>
                </a:moveTo>
                <a:lnTo>
                  <a:pt x="346379" y="63499"/>
                </a:lnTo>
                <a:lnTo>
                  <a:pt x="346595" y="63499"/>
                </a:lnTo>
                <a:lnTo>
                  <a:pt x="339128" y="57149"/>
                </a:lnTo>
                <a:lnTo>
                  <a:pt x="339356" y="57149"/>
                </a:lnTo>
                <a:lnTo>
                  <a:pt x="331584" y="52069"/>
                </a:lnTo>
                <a:lnTo>
                  <a:pt x="331825" y="52069"/>
                </a:lnTo>
                <a:lnTo>
                  <a:pt x="323748" y="45719"/>
                </a:lnTo>
                <a:lnTo>
                  <a:pt x="324002" y="45719"/>
                </a:lnTo>
                <a:lnTo>
                  <a:pt x="315645" y="40639"/>
                </a:lnTo>
                <a:lnTo>
                  <a:pt x="315899" y="40639"/>
                </a:lnTo>
                <a:lnTo>
                  <a:pt x="307276" y="35559"/>
                </a:lnTo>
                <a:lnTo>
                  <a:pt x="330987" y="35559"/>
                </a:lnTo>
                <a:lnTo>
                  <a:pt x="362407" y="60959"/>
                </a:lnTo>
                <a:lnTo>
                  <a:pt x="370543" y="69849"/>
                </a:lnTo>
                <a:lnTo>
                  <a:pt x="353314" y="69849"/>
                </a:lnTo>
                <a:lnTo>
                  <a:pt x="353529" y="71119"/>
                </a:lnTo>
                <a:close/>
              </a:path>
              <a:path w="424815" h="424180">
                <a:moveTo>
                  <a:pt x="70993" y="71119"/>
                </a:moveTo>
                <a:lnTo>
                  <a:pt x="71208" y="69849"/>
                </a:lnTo>
                <a:lnTo>
                  <a:pt x="72186" y="69849"/>
                </a:lnTo>
                <a:lnTo>
                  <a:pt x="70993" y="71119"/>
                </a:lnTo>
                <a:close/>
              </a:path>
              <a:path w="424815" h="424180">
                <a:moveTo>
                  <a:pt x="392277" y="125729"/>
                </a:moveTo>
                <a:lnTo>
                  <a:pt x="387731" y="116839"/>
                </a:lnTo>
                <a:lnTo>
                  <a:pt x="387870" y="116839"/>
                </a:lnTo>
                <a:lnTo>
                  <a:pt x="382917" y="107949"/>
                </a:lnTo>
                <a:lnTo>
                  <a:pt x="383070" y="107949"/>
                </a:lnTo>
                <a:lnTo>
                  <a:pt x="377723" y="100329"/>
                </a:lnTo>
                <a:lnTo>
                  <a:pt x="377888" y="100329"/>
                </a:lnTo>
                <a:lnTo>
                  <a:pt x="372148" y="92709"/>
                </a:lnTo>
                <a:lnTo>
                  <a:pt x="372325" y="92709"/>
                </a:lnTo>
                <a:lnTo>
                  <a:pt x="366217" y="85089"/>
                </a:lnTo>
                <a:lnTo>
                  <a:pt x="366407" y="85089"/>
                </a:lnTo>
                <a:lnTo>
                  <a:pt x="359930" y="77469"/>
                </a:lnTo>
                <a:lnTo>
                  <a:pt x="360133" y="77469"/>
                </a:lnTo>
                <a:lnTo>
                  <a:pt x="353314" y="69849"/>
                </a:lnTo>
                <a:lnTo>
                  <a:pt x="370543" y="69849"/>
                </a:lnTo>
                <a:lnTo>
                  <a:pt x="376110" y="76199"/>
                </a:lnTo>
                <a:lnTo>
                  <a:pt x="382409" y="85089"/>
                </a:lnTo>
                <a:lnTo>
                  <a:pt x="388327" y="92709"/>
                </a:lnTo>
                <a:lnTo>
                  <a:pt x="393852" y="101599"/>
                </a:lnTo>
                <a:lnTo>
                  <a:pt x="398957" y="110489"/>
                </a:lnTo>
                <a:lnTo>
                  <a:pt x="403656" y="119379"/>
                </a:lnTo>
                <a:lnTo>
                  <a:pt x="405784" y="124459"/>
                </a:lnTo>
                <a:lnTo>
                  <a:pt x="392137" y="124459"/>
                </a:lnTo>
                <a:lnTo>
                  <a:pt x="392277" y="125729"/>
                </a:lnTo>
                <a:close/>
              </a:path>
              <a:path w="424815" h="424180">
                <a:moveTo>
                  <a:pt x="32245" y="125729"/>
                </a:moveTo>
                <a:lnTo>
                  <a:pt x="32385" y="124459"/>
                </a:lnTo>
                <a:lnTo>
                  <a:pt x="32896" y="124459"/>
                </a:lnTo>
                <a:lnTo>
                  <a:pt x="32245" y="125729"/>
                </a:lnTo>
                <a:close/>
              </a:path>
              <a:path w="424815" h="424180">
                <a:moveTo>
                  <a:pt x="396265" y="134619"/>
                </a:moveTo>
                <a:lnTo>
                  <a:pt x="392137" y="124459"/>
                </a:lnTo>
                <a:lnTo>
                  <a:pt x="405784" y="124459"/>
                </a:lnTo>
                <a:lnTo>
                  <a:pt x="407911" y="129539"/>
                </a:lnTo>
                <a:lnTo>
                  <a:pt x="409538" y="133349"/>
                </a:lnTo>
                <a:lnTo>
                  <a:pt x="396151" y="133349"/>
                </a:lnTo>
                <a:lnTo>
                  <a:pt x="396265" y="134619"/>
                </a:lnTo>
                <a:close/>
              </a:path>
              <a:path w="424815" h="424180">
                <a:moveTo>
                  <a:pt x="28257" y="134619"/>
                </a:moveTo>
                <a:lnTo>
                  <a:pt x="28384" y="133349"/>
                </a:lnTo>
                <a:lnTo>
                  <a:pt x="28773" y="133349"/>
                </a:lnTo>
                <a:lnTo>
                  <a:pt x="28257" y="134619"/>
                </a:lnTo>
                <a:close/>
              </a:path>
              <a:path w="424815" h="424180">
                <a:moveTo>
                  <a:pt x="405650" y="162559"/>
                </a:moveTo>
                <a:lnTo>
                  <a:pt x="402869" y="152399"/>
                </a:lnTo>
                <a:lnTo>
                  <a:pt x="399732" y="143509"/>
                </a:lnTo>
                <a:lnTo>
                  <a:pt x="396151" y="133349"/>
                </a:lnTo>
                <a:lnTo>
                  <a:pt x="409538" y="133349"/>
                </a:lnTo>
                <a:lnTo>
                  <a:pt x="411708" y="138429"/>
                </a:lnTo>
                <a:lnTo>
                  <a:pt x="415048" y="148589"/>
                </a:lnTo>
                <a:lnTo>
                  <a:pt x="417906" y="158749"/>
                </a:lnTo>
                <a:lnTo>
                  <a:pt x="418499" y="161289"/>
                </a:lnTo>
                <a:lnTo>
                  <a:pt x="405574" y="161289"/>
                </a:lnTo>
                <a:lnTo>
                  <a:pt x="405650" y="162559"/>
                </a:lnTo>
                <a:close/>
              </a:path>
              <a:path w="424815" h="424180">
                <a:moveTo>
                  <a:pt x="18884" y="162559"/>
                </a:moveTo>
                <a:lnTo>
                  <a:pt x="18961" y="161289"/>
                </a:lnTo>
                <a:lnTo>
                  <a:pt x="19230" y="161289"/>
                </a:lnTo>
                <a:lnTo>
                  <a:pt x="18884" y="162559"/>
                </a:lnTo>
                <a:close/>
              </a:path>
              <a:path w="424815" h="424180">
                <a:moveTo>
                  <a:pt x="420514" y="252729"/>
                </a:moveTo>
                <a:lnTo>
                  <a:pt x="407809" y="252729"/>
                </a:lnTo>
                <a:lnTo>
                  <a:pt x="409613" y="242569"/>
                </a:lnTo>
                <a:lnTo>
                  <a:pt x="410883" y="232409"/>
                </a:lnTo>
                <a:lnTo>
                  <a:pt x="411314" y="227329"/>
                </a:lnTo>
                <a:lnTo>
                  <a:pt x="411632" y="222249"/>
                </a:lnTo>
                <a:lnTo>
                  <a:pt x="411822" y="217169"/>
                </a:lnTo>
                <a:lnTo>
                  <a:pt x="411775" y="205739"/>
                </a:lnTo>
                <a:lnTo>
                  <a:pt x="411632" y="201929"/>
                </a:lnTo>
                <a:lnTo>
                  <a:pt x="411302" y="196849"/>
                </a:lnTo>
                <a:lnTo>
                  <a:pt x="410857" y="191769"/>
                </a:lnTo>
                <a:lnTo>
                  <a:pt x="409575" y="181609"/>
                </a:lnTo>
                <a:lnTo>
                  <a:pt x="407809" y="171449"/>
                </a:lnTo>
                <a:lnTo>
                  <a:pt x="405574" y="161289"/>
                </a:lnTo>
                <a:lnTo>
                  <a:pt x="418499" y="161289"/>
                </a:lnTo>
                <a:lnTo>
                  <a:pt x="424319" y="200659"/>
                </a:lnTo>
                <a:lnTo>
                  <a:pt x="424522" y="205739"/>
                </a:lnTo>
                <a:lnTo>
                  <a:pt x="424522" y="217169"/>
                </a:lnTo>
                <a:lnTo>
                  <a:pt x="424319" y="222249"/>
                </a:lnTo>
                <a:lnTo>
                  <a:pt x="423976" y="228599"/>
                </a:lnTo>
                <a:lnTo>
                  <a:pt x="423494" y="233679"/>
                </a:lnTo>
                <a:lnTo>
                  <a:pt x="422148" y="243839"/>
                </a:lnTo>
                <a:lnTo>
                  <a:pt x="420514" y="252729"/>
                </a:lnTo>
                <a:close/>
              </a:path>
              <a:path w="424815" h="424180">
                <a:moveTo>
                  <a:pt x="16949" y="252729"/>
                </a:moveTo>
                <a:lnTo>
                  <a:pt x="16725" y="252729"/>
                </a:lnTo>
                <a:lnTo>
                  <a:pt x="16662" y="251459"/>
                </a:lnTo>
                <a:lnTo>
                  <a:pt x="16949" y="252729"/>
                </a:lnTo>
                <a:close/>
              </a:path>
              <a:path w="424815" h="424180">
                <a:moveTo>
                  <a:pt x="415763" y="271779"/>
                </a:moveTo>
                <a:lnTo>
                  <a:pt x="402869" y="271779"/>
                </a:lnTo>
                <a:lnTo>
                  <a:pt x="405650" y="261619"/>
                </a:lnTo>
                <a:lnTo>
                  <a:pt x="407873" y="251459"/>
                </a:lnTo>
                <a:lnTo>
                  <a:pt x="407809" y="252729"/>
                </a:lnTo>
                <a:lnTo>
                  <a:pt x="420514" y="252729"/>
                </a:lnTo>
                <a:lnTo>
                  <a:pt x="420281" y="253999"/>
                </a:lnTo>
                <a:lnTo>
                  <a:pt x="417906" y="264159"/>
                </a:lnTo>
                <a:lnTo>
                  <a:pt x="415763" y="271779"/>
                </a:lnTo>
                <a:close/>
              </a:path>
              <a:path w="424815" h="424180">
                <a:moveTo>
                  <a:pt x="21969" y="271779"/>
                </a:moveTo>
                <a:lnTo>
                  <a:pt x="21653" y="271779"/>
                </a:lnTo>
                <a:lnTo>
                  <a:pt x="21564" y="270509"/>
                </a:lnTo>
                <a:lnTo>
                  <a:pt x="21969" y="271779"/>
                </a:lnTo>
                <a:close/>
              </a:path>
              <a:path w="424815" h="424180">
                <a:moveTo>
                  <a:pt x="392273" y="323849"/>
                </a:moveTo>
                <a:lnTo>
                  <a:pt x="377723" y="323849"/>
                </a:lnTo>
                <a:lnTo>
                  <a:pt x="383070" y="314959"/>
                </a:lnTo>
                <a:lnTo>
                  <a:pt x="382917" y="314959"/>
                </a:lnTo>
                <a:lnTo>
                  <a:pt x="387870" y="307339"/>
                </a:lnTo>
                <a:lnTo>
                  <a:pt x="387731" y="307339"/>
                </a:lnTo>
                <a:lnTo>
                  <a:pt x="392277" y="298449"/>
                </a:lnTo>
                <a:lnTo>
                  <a:pt x="392137" y="298449"/>
                </a:lnTo>
                <a:lnTo>
                  <a:pt x="396265" y="289559"/>
                </a:lnTo>
                <a:lnTo>
                  <a:pt x="399834" y="280669"/>
                </a:lnTo>
                <a:lnTo>
                  <a:pt x="402971" y="270509"/>
                </a:lnTo>
                <a:lnTo>
                  <a:pt x="402869" y="271779"/>
                </a:lnTo>
                <a:lnTo>
                  <a:pt x="415763" y="271779"/>
                </a:lnTo>
                <a:lnTo>
                  <a:pt x="415048" y="274319"/>
                </a:lnTo>
                <a:lnTo>
                  <a:pt x="398957" y="312419"/>
                </a:lnTo>
                <a:lnTo>
                  <a:pt x="393852" y="321309"/>
                </a:lnTo>
                <a:lnTo>
                  <a:pt x="392273" y="323849"/>
                </a:lnTo>
                <a:close/>
              </a:path>
              <a:path w="424815" h="424180">
                <a:moveTo>
                  <a:pt x="47456" y="323849"/>
                </a:moveTo>
                <a:lnTo>
                  <a:pt x="46812" y="323849"/>
                </a:lnTo>
                <a:lnTo>
                  <a:pt x="46634" y="322579"/>
                </a:lnTo>
                <a:lnTo>
                  <a:pt x="47456" y="323849"/>
                </a:lnTo>
                <a:close/>
              </a:path>
              <a:path w="424815" h="424180">
                <a:moveTo>
                  <a:pt x="317919" y="396239"/>
                </a:moveTo>
                <a:lnTo>
                  <a:pt x="289826" y="396239"/>
                </a:lnTo>
                <a:lnTo>
                  <a:pt x="298945" y="391159"/>
                </a:lnTo>
                <a:lnTo>
                  <a:pt x="298665" y="391159"/>
                </a:lnTo>
                <a:lnTo>
                  <a:pt x="307555" y="387349"/>
                </a:lnTo>
                <a:lnTo>
                  <a:pt x="307276" y="387349"/>
                </a:lnTo>
                <a:lnTo>
                  <a:pt x="315899" y="382269"/>
                </a:lnTo>
                <a:lnTo>
                  <a:pt x="315645" y="382269"/>
                </a:lnTo>
                <a:lnTo>
                  <a:pt x="324002" y="377189"/>
                </a:lnTo>
                <a:lnTo>
                  <a:pt x="323748" y="377189"/>
                </a:lnTo>
                <a:lnTo>
                  <a:pt x="331825" y="372109"/>
                </a:lnTo>
                <a:lnTo>
                  <a:pt x="331584" y="372109"/>
                </a:lnTo>
                <a:lnTo>
                  <a:pt x="339356" y="365759"/>
                </a:lnTo>
                <a:lnTo>
                  <a:pt x="339128" y="365759"/>
                </a:lnTo>
                <a:lnTo>
                  <a:pt x="346595" y="359409"/>
                </a:lnTo>
                <a:lnTo>
                  <a:pt x="346379" y="359409"/>
                </a:lnTo>
                <a:lnTo>
                  <a:pt x="353529" y="353059"/>
                </a:lnTo>
                <a:lnTo>
                  <a:pt x="353314" y="353059"/>
                </a:lnTo>
                <a:lnTo>
                  <a:pt x="360133" y="345439"/>
                </a:lnTo>
                <a:lnTo>
                  <a:pt x="359930" y="345439"/>
                </a:lnTo>
                <a:lnTo>
                  <a:pt x="366407" y="339089"/>
                </a:lnTo>
                <a:lnTo>
                  <a:pt x="366217" y="339089"/>
                </a:lnTo>
                <a:lnTo>
                  <a:pt x="372325" y="331469"/>
                </a:lnTo>
                <a:lnTo>
                  <a:pt x="372148" y="331469"/>
                </a:lnTo>
                <a:lnTo>
                  <a:pt x="377888" y="322579"/>
                </a:lnTo>
                <a:lnTo>
                  <a:pt x="377723" y="323849"/>
                </a:lnTo>
                <a:lnTo>
                  <a:pt x="392273" y="323849"/>
                </a:lnTo>
                <a:lnTo>
                  <a:pt x="388327" y="330199"/>
                </a:lnTo>
                <a:lnTo>
                  <a:pt x="362407" y="361949"/>
                </a:lnTo>
                <a:lnTo>
                  <a:pt x="355028" y="368299"/>
                </a:lnTo>
                <a:lnTo>
                  <a:pt x="347332" y="375919"/>
                </a:lnTo>
                <a:lnTo>
                  <a:pt x="339305" y="382269"/>
                </a:lnTo>
                <a:lnTo>
                  <a:pt x="330987" y="387349"/>
                </a:lnTo>
                <a:lnTo>
                  <a:pt x="322364" y="393699"/>
                </a:lnTo>
                <a:lnTo>
                  <a:pt x="317919" y="396239"/>
                </a:lnTo>
                <a:close/>
              </a:path>
              <a:path w="424815" h="424180">
                <a:moveTo>
                  <a:pt x="137536" y="396239"/>
                </a:moveTo>
                <a:lnTo>
                  <a:pt x="134708" y="396239"/>
                </a:lnTo>
                <a:lnTo>
                  <a:pt x="134416" y="394969"/>
                </a:lnTo>
                <a:lnTo>
                  <a:pt x="137536" y="396239"/>
                </a:lnTo>
                <a:close/>
              </a:path>
              <a:path w="424815" h="424180">
                <a:moveTo>
                  <a:pt x="285267" y="411479"/>
                </a:moveTo>
                <a:lnTo>
                  <a:pt x="222465" y="411479"/>
                </a:lnTo>
                <a:lnTo>
                  <a:pt x="227711" y="410209"/>
                </a:lnTo>
                <a:lnTo>
                  <a:pt x="232524" y="410209"/>
                </a:lnTo>
                <a:lnTo>
                  <a:pt x="242836" y="408939"/>
                </a:lnTo>
                <a:lnTo>
                  <a:pt x="242519" y="408939"/>
                </a:lnTo>
                <a:lnTo>
                  <a:pt x="252653" y="407669"/>
                </a:lnTo>
                <a:lnTo>
                  <a:pt x="252349" y="407669"/>
                </a:lnTo>
                <a:lnTo>
                  <a:pt x="262318" y="405129"/>
                </a:lnTo>
                <a:lnTo>
                  <a:pt x="262000" y="405129"/>
                </a:lnTo>
                <a:lnTo>
                  <a:pt x="271780" y="402589"/>
                </a:lnTo>
                <a:lnTo>
                  <a:pt x="271475" y="402589"/>
                </a:lnTo>
                <a:lnTo>
                  <a:pt x="281050" y="398779"/>
                </a:lnTo>
                <a:lnTo>
                  <a:pt x="280758" y="398779"/>
                </a:lnTo>
                <a:lnTo>
                  <a:pt x="290106" y="394969"/>
                </a:lnTo>
                <a:lnTo>
                  <a:pt x="289826" y="396239"/>
                </a:lnTo>
                <a:lnTo>
                  <a:pt x="317919" y="396239"/>
                </a:lnTo>
                <a:lnTo>
                  <a:pt x="313474" y="398779"/>
                </a:lnTo>
                <a:lnTo>
                  <a:pt x="304317" y="402589"/>
                </a:lnTo>
                <a:lnTo>
                  <a:pt x="294919" y="407669"/>
                </a:lnTo>
                <a:lnTo>
                  <a:pt x="285267" y="411479"/>
                </a:lnTo>
                <a:close/>
              </a:path>
              <a:path w="424815" h="424180">
                <a:moveTo>
                  <a:pt x="223189" y="424179"/>
                </a:moveTo>
                <a:lnTo>
                  <a:pt x="201345" y="424179"/>
                </a:lnTo>
                <a:lnTo>
                  <a:pt x="195935" y="422909"/>
                </a:lnTo>
                <a:lnTo>
                  <a:pt x="228600" y="422909"/>
                </a:lnTo>
                <a:lnTo>
                  <a:pt x="223189" y="424179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431392" y="801420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585858"/>
                </a:solidFill>
                <a:latin typeface="SimHei"/>
                <a:cs typeface="SimHei"/>
              </a:rPr>
              <a:t>1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89292" y="1484757"/>
            <a:ext cx="412115" cy="412115"/>
          </a:xfrm>
          <a:custGeom>
            <a:avLst/>
            <a:gdLst/>
            <a:ahLst/>
            <a:cxnLst/>
            <a:rect l="l" t="t" r="r" b="b"/>
            <a:pathLst>
              <a:path w="412115" h="412114">
                <a:moveTo>
                  <a:pt x="205651" y="411949"/>
                </a:moveTo>
                <a:lnTo>
                  <a:pt x="158420" y="406508"/>
                </a:lnTo>
                <a:lnTo>
                  <a:pt x="115070" y="391000"/>
                </a:lnTo>
                <a:lnTo>
                  <a:pt x="76843" y="366652"/>
                </a:lnTo>
                <a:lnTo>
                  <a:pt x="44981" y="334688"/>
                </a:lnTo>
                <a:lnTo>
                  <a:pt x="20725" y="296334"/>
                </a:lnTo>
                <a:lnTo>
                  <a:pt x="5317" y="252816"/>
                </a:lnTo>
                <a:lnTo>
                  <a:pt x="0" y="205359"/>
                </a:lnTo>
                <a:lnTo>
                  <a:pt x="5317" y="158357"/>
                </a:lnTo>
                <a:lnTo>
                  <a:pt x="20725" y="115166"/>
                </a:lnTo>
                <a:lnTo>
                  <a:pt x="44981" y="77031"/>
                </a:lnTo>
                <a:lnTo>
                  <a:pt x="76843" y="45200"/>
                </a:lnTo>
                <a:lnTo>
                  <a:pt x="115070" y="20920"/>
                </a:lnTo>
                <a:lnTo>
                  <a:pt x="158420" y="5437"/>
                </a:lnTo>
                <a:lnTo>
                  <a:pt x="205651" y="0"/>
                </a:lnTo>
                <a:lnTo>
                  <a:pt x="252877" y="5439"/>
                </a:lnTo>
                <a:lnTo>
                  <a:pt x="296231" y="20934"/>
                </a:lnTo>
                <a:lnTo>
                  <a:pt x="334474" y="45248"/>
                </a:lnTo>
                <a:lnTo>
                  <a:pt x="366370" y="77145"/>
                </a:lnTo>
                <a:lnTo>
                  <a:pt x="390684" y="115388"/>
                </a:lnTo>
                <a:lnTo>
                  <a:pt x="406179" y="158741"/>
                </a:lnTo>
                <a:lnTo>
                  <a:pt x="411619" y="205968"/>
                </a:lnTo>
                <a:lnTo>
                  <a:pt x="406179" y="253200"/>
                </a:lnTo>
                <a:lnTo>
                  <a:pt x="390684" y="296556"/>
                </a:lnTo>
                <a:lnTo>
                  <a:pt x="366370" y="334802"/>
                </a:lnTo>
                <a:lnTo>
                  <a:pt x="334474" y="366700"/>
                </a:lnTo>
                <a:lnTo>
                  <a:pt x="296231" y="391014"/>
                </a:lnTo>
                <a:lnTo>
                  <a:pt x="252877" y="406510"/>
                </a:lnTo>
                <a:lnTo>
                  <a:pt x="205651" y="411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282675" y="1478407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80">
                <a:moveTo>
                  <a:pt x="234010" y="422910"/>
                </a:moveTo>
                <a:lnTo>
                  <a:pt x="190525" y="422910"/>
                </a:lnTo>
                <a:lnTo>
                  <a:pt x="179933" y="421640"/>
                </a:lnTo>
                <a:lnTo>
                  <a:pt x="169481" y="419100"/>
                </a:lnTo>
                <a:lnTo>
                  <a:pt x="159207" y="417830"/>
                </a:lnTo>
                <a:lnTo>
                  <a:pt x="149123" y="414020"/>
                </a:lnTo>
                <a:lnTo>
                  <a:pt x="139255" y="411480"/>
                </a:lnTo>
                <a:lnTo>
                  <a:pt x="129616" y="407670"/>
                </a:lnTo>
                <a:lnTo>
                  <a:pt x="120205" y="402590"/>
                </a:lnTo>
                <a:lnTo>
                  <a:pt x="111048" y="398780"/>
                </a:lnTo>
                <a:lnTo>
                  <a:pt x="102158" y="393700"/>
                </a:lnTo>
                <a:lnTo>
                  <a:pt x="93548" y="387350"/>
                </a:lnTo>
                <a:lnTo>
                  <a:pt x="85217" y="382270"/>
                </a:lnTo>
                <a:lnTo>
                  <a:pt x="77203" y="375920"/>
                </a:lnTo>
                <a:lnTo>
                  <a:pt x="69494" y="368300"/>
                </a:lnTo>
                <a:lnTo>
                  <a:pt x="62128" y="361950"/>
                </a:lnTo>
                <a:lnTo>
                  <a:pt x="55092" y="354330"/>
                </a:lnTo>
                <a:lnTo>
                  <a:pt x="30683" y="321310"/>
                </a:lnTo>
                <a:lnTo>
                  <a:pt x="12814" y="284480"/>
                </a:lnTo>
                <a:lnTo>
                  <a:pt x="2374" y="243840"/>
                </a:lnTo>
                <a:lnTo>
                  <a:pt x="0" y="217170"/>
                </a:lnTo>
                <a:lnTo>
                  <a:pt x="0" y="205740"/>
                </a:lnTo>
                <a:lnTo>
                  <a:pt x="6616" y="158750"/>
                </a:lnTo>
                <a:lnTo>
                  <a:pt x="16624" y="129540"/>
                </a:lnTo>
                <a:lnTo>
                  <a:pt x="20878" y="119380"/>
                </a:lnTo>
                <a:lnTo>
                  <a:pt x="25565" y="110490"/>
                </a:lnTo>
                <a:lnTo>
                  <a:pt x="30683" y="101600"/>
                </a:lnTo>
                <a:lnTo>
                  <a:pt x="36195" y="92710"/>
                </a:lnTo>
                <a:lnTo>
                  <a:pt x="42125" y="85090"/>
                </a:lnTo>
                <a:lnTo>
                  <a:pt x="48425" y="76200"/>
                </a:lnTo>
                <a:lnTo>
                  <a:pt x="77203" y="48260"/>
                </a:lnTo>
                <a:lnTo>
                  <a:pt x="111048" y="25400"/>
                </a:lnTo>
                <a:lnTo>
                  <a:pt x="149123" y="8890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70"/>
                </a:lnTo>
                <a:lnTo>
                  <a:pt x="275399" y="8890"/>
                </a:lnTo>
                <a:lnTo>
                  <a:pt x="285267" y="12700"/>
                </a:lnTo>
                <a:lnTo>
                  <a:pt x="191998" y="12700"/>
                </a:lnTo>
                <a:lnTo>
                  <a:pt x="181698" y="13970"/>
                </a:lnTo>
                <a:lnTo>
                  <a:pt x="182016" y="13970"/>
                </a:lnTo>
                <a:lnTo>
                  <a:pt x="171869" y="16510"/>
                </a:lnTo>
                <a:lnTo>
                  <a:pt x="172186" y="16510"/>
                </a:lnTo>
                <a:lnTo>
                  <a:pt x="162217" y="17780"/>
                </a:lnTo>
                <a:lnTo>
                  <a:pt x="162521" y="17780"/>
                </a:lnTo>
                <a:lnTo>
                  <a:pt x="152742" y="21590"/>
                </a:lnTo>
                <a:lnTo>
                  <a:pt x="153047" y="21590"/>
                </a:lnTo>
                <a:lnTo>
                  <a:pt x="143471" y="24130"/>
                </a:lnTo>
                <a:lnTo>
                  <a:pt x="143776" y="24130"/>
                </a:lnTo>
                <a:lnTo>
                  <a:pt x="134416" y="27940"/>
                </a:lnTo>
                <a:lnTo>
                  <a:pt x="134708" y="27940"/>
                </a:lnTo>
                <a:lnTo>
                  <a:pt x="125577" y="31750"/>
                </a:lnTo>
                <a:lnTo>
                  <a:pt x="125857" y="31750"/>
                </a:lnTo>
                <a:lnTo>
                  <a:pt x="119199" y="35560"/>
                </a:lnTo>
                <a:lnTo>
                  <a:pt x="117246" y="35560"/>
                </a:lnTo>
                <a:lnTo>
                  <a:pt x="108623" y="40640"/>
                </a:lnTo>
                <a:lnTo>
                  <a:pt x="108889" y="40640"/>
                </a:lnTo>
                <a:lnTo>
                  <a:pt x="100533" y="45720"/>
                </a:lnTo>
                <a:lnTo>
                  <a:pt x="100774" y="45720"/>
                </a:lnTo>
                <a:lnTo>
                  <a:pt x="92710" y="52070"/>
                </a:lnTo>
                <a:lnTo>
                  <a:pt x="92951" y="52070"/>
                </a:lnTo>
                <a:lnTo>
                  <a:pt x="85166" y="57150"/>
                </a:lnTo>
                <a:lnTo>
                  <a:pt x="85407" y="57150"/>
                </a:lnTo>
                <a:lnTo>
                  <a:pt x="77927" y="63500"/>
                </a:lnTo>
                <a:lnTo>
                  <a:pt x="78155" y="63500"/>
                </a:lnTo>
                <a:lnTo>
                  <a:pt x="72186" y="69850"/>
                </a:lnTo>
                <a:lnTo>
                  <a:pt x="71208" y="69850"/>
                </a:lnTo>
                <a:lnTo>
                  <a:pt x="64389" y="77470"/>
                </a:lnTo>
                <a:lnTo>
                  <a:pt x="64592" y="77470"/>
                </a:lnTo>
                <a:lnTo>
                  <a:pt x="58127" y="85090"/>
                </a:lnTo>
                <a:lnTo>
                  <a:pt x="58318" y="85090"/>
                </a:lnTo>
                <a:lnTo>
                  <a:pt x="52197" y="92710"/>
                </a:lnTo>
                <a:lnTo>
                  <a:pt x="52387" y="92710"/>
                </a:lnTo>
                <a:lnTo>
                  <a:pt x="46634" y="100330"/>
                </a:lnTo>
                <a:lnTo>
                  <a:pt x="46812" y="100330"/>
                </a:lnTo>
                <a:lnTo>
                  <a:pt x="41452" y="107950"/>
                </a:lnTo>
                <a:lnTo>
                  <a:pt x="41617" y="107950"/>
                </a:lnTo>
                <a:lnTo>
                  <a:pt x="36652" y="116840"/>
                </a:lnTo>
                <a:lnTo>
                  <a:pt x="36804" y="116840"/>
                </a:lnTo>
                <a:lnTo>
                  <a:pt x="32896" y="124460"/>
                </a:lnTo>
                <a:lnTo>
                  <a:pt x="32385" y="124460"/>
                </a:lnTo>
                <a:lnTo>
                  <a:pt x="28773" y="133350"/>
                </a:lnTo>
                <a:lnTo>
                  <a:pt x="28384" y="133350"/>
                </a:lnTo>
                <a:lnTo>
                  <a:pt x="24688" y="143510"/>
                </a:lnTo>
                <a:lnTo>
                  <a:pt x="21564" y="152400"/>
                </a:lnTo>
                <a:lnTo>
                  <a:pt x="19230" y="161290"/>
                </a:lnTo>
                <a:lnTo>
                  <a:pt x="18961" y="161290"/>
                </a:lnTo>
                <a:lnTo>
                  <a:pt x="16662" y="171450"/>
                </a:lnTo>
                <a:lnTo>
                  <a:pt x="14909" y="181610"/>
                </a:lnTo>
                <a:lnTo>
                  <a:pt x="13652" y="191770"/>
                </a:lnTo>
                <a:lnTo>
                  <a:pt x="13220" y="196850"/>
                </a:lnTo>
                <a:lnTo>
                  <a:pt x="12903" y="201930"/>
                </a:lnTo>
                <a:lnTo>
                  <a:pt x="12750" y="205740"/>
                </a:lnTo>
                <a:lnTo>
                  <a:pt x="12700" y="217170"/>
                </a:lnTo>
                <a:lnTo>
                  <a:pt x="12903" y="222250"/>
                </a:lnTo>
                <a:lnTo>
                  <a:pt x="13220" y="227330"/>
                </a:lnTo>
                <a:lnTo>
                  <a:pt x="13677" y="232410"/>
                </a:lnTo>
                <a:lnTo>
                  <a:pt x="14960" y="242570"/>
                </a:lnTo>
                <a:lnTo>
                  <a:pt x="16725" y="251460"/>
                </a:lnTo>
                <a:lnTo>
                  <a:pt x="18961" y="261620"/>
                </a:lnTo>
                <a:lnTo>
                  <a:pt x="21653" y="271780"/>
                </a:lnTo>
                <a:lnTo>
                  <a:pt x="21969" y="271780"/>
                </a:lnTo>
                <a:lnTo>
                  <a:pt x="24803" y="280670"/>
                </a:lnTo>
                <a:lnTo>
                  <a:pt x="28384" y="289560"/>
                </a:lnTo>
                <a:lnTo>
                  <a:pt x="32385" y="298450"/>
                </a:lnTo>
                <a:lnTo>
                  <a:pt x="32245" y="298450"/>
                </a:lnTo>
                <a:lnTo>
                  <a:pt x="36804" y="307340"/>
                </a:lnTo>
                <a:lnTo>
                  <a:pt x="36652" y="307340"/>
                </a:lnTo>
                <a:lnTo>
                  <a:pt x="41617" y="314960"/>
                </a:lnTo>
                <a:lnTo>
                  <a:pt x="41452" y="314960"/>
                </a:lnTo>
                <a:lnTo>
                  <a:pt x="46812" y="323850"/>
                </a:lnTo>
                <a:lnTo>
                  <a:pt x="47456" y="323850"/>
                </a:lnTo>
                <a:lnTo>
                  <a:pt x="52387" y="331470"/>
                </a:lnTo>
                <a:lnTo>
                  <a:pt x="52197" y="331470"/>
                </a:lnTo>
                <a:lnTo>
                  <a:pt x="58318" y="339090"/>
                </a:lnTo>
                <a:lnTo>
                  <a:pt x="58127" y="339090"/>
                </a:lnTo>
                <a:lnTo>
                  <a:pt x="64592" y="345440"/>
                </a:lnTo>
                <a:lnTo>
                  <a:pt x="64389" y="345440"/>
                </a:lnTo>
                <a:lnTo>
                  <a:pt x="71208" y="353060"/>
                </a:lnTo>
                <a:lnTo>
                  <a:pt x="70993" y="353060"/>
                </a:lnTo>
                <a:lnTo>
                  <a:pt x="78155" y="359410"/>
                </a:lnTo>
                <a:lnTo>
                  <a:pt x="77927" y="359410"/>
                </a:lnTo>
                <a:lnTo>
                  <a:pt x="85407" y="365760"/>
                </a:lnTo>
                <a:lnTo>
                  <a:pt x="85166" y="365760"/>
                </a:lnTo>
                <a:lnTo>
                  <a:pt x="92951" y="372110"/>
                </a:lnTo>
                <a:lnTo>
                  <a:pt x="92710" y="372110"/>
                </a:lnTo>
                <a:lnTo>
                  <a:pt x="100774" y="377190"/>
                </a:lnTo>
                <a:lnTo>
                  <a:pt x="100533" y="377190"/>
                </a:lnTo>
                <a:lnTo>
                  <a:pt x="108889" y="382270"/>
                </a:lnTo>
                <a:lnTo>
                  <a:pt x="108623" y="382270"/>
                </a:lnTo>
                <a:lnTo>
                  <a:pt x="117246" y="387350"/>
                </a:lnTo>
                <a:lnTo>
                  <a:pt x="116979" y="387350"/>
                </a:lnTo>
                <a:lnTo>
                  <a:pt x="125857" y="391160"/>
                </a:lnTo>
                <a:lnTo>
                  <a:pt x="125577" y="391160"/>
                </a:lnTo>
                <a:lnTo>
                  <a:pt x="134708" y="396240"/>
                </a:lnTo>
                <a:lnTo>
                  <a:pt x="137536" y="396240"/>
                </a:lnTo>
                <a:lnTo>
                  <a:pt x="143776" y="398780"/>
                </a:lnTo>
                <a:lnTo>
                  <a:pt x="143471" y="398780"/>
                </a:lnTo>
                <a:lnTo>
                  <a:pt x="153047" y="402590"/>
                </a:lnTo>
                <a:lnTo>
                  <a:pt x="152742" y="402590"/>
                </a:lnTo>
                <a:lnTo>
                  <a:pt x="162521" y="405130"/>
                </a:lnTo>
                <a:lnTo>
                  <a:pt x="162217" y="405130"/>
                </a:lnTo>
                <a:lnTo>
                  <a:pt x="172186" y="407670"/>
                </a:lnTo>
                <a:lnTo>
                  <a:pt x="171869" y="407670"/>
                </a:lnTo>
                <a:lnTo>
                  <a:pt x="182016" y="408940"/>
                </a:lnTo>
                <a:lnTo>
                  <a:pt x="181698" y="408940"/>
                </a:lnTo>
                <a:lnTo>
                  <a:pt x="191998" y="410210"/>
                </a:lnTo>
                <a:lnTo>
                  <a:pt x="196811" y="410210"/>
                </a:lnTo>
                <a:lnTo>
                  <a:pt x="202069" y="411480"/>
                </a:lnTo>
                <a:lnTo>
                  <a:pt x="285267" y="411480"/>
                </a:lnTo>
                <a:lnTo>
                  <a:pt x="275399" y="414020"/>
                </a:lnTo>
                <a:lnTo>
                  <a:pt x="265328" y="417830"/>
                </a:lnTo>
                <a:lnTo>
                  <a:pt x="255054" y="419100"/>
                </a:lnTo>
                <a:lnTo>
                  <a:pt x="244589" y="421640"/>
                </a:lnTo>
                <a:lnTo>
                  <a:pt x="234010" y="422910"/>
                </a:lnTo>
                <a:close/>
              </a:path>
              <a:path w="424815" h="424180">
                <a:moveTo>
                  <a:pt x="307555" y="36830"/>
                </a:moveTo>
                <a:lnTo>
                  <a:pt x="298665" y="31750"/>
                </a:lnTo>
                <a:lnTo>
                  <a:pt x="298945" y="31750"/>
                </a:lnTo>
                <a:lnTo>
                  <a:pt x="289826" y="27940"/>
                </a:lnTo>
                <a:lnTo>
                  <a:pt x="290106" y="27940"/>
                </a:lnTo>
                <a:lnTo>
                  <a:pt x="280758" y="24130"/>
                </a:lnTo>
                <a:lnTo>
                  <a:pt x="281050" y="24130"/>
                </a:lnTo>
                <a:lnTo>
                  <a:pt x="271475" y="21590"/>
                </a:lnTo>
                <a:lnTo>
                  <a:pt x="271780" y="21590"/>
                </a:lnTo>
                <a:lnTo>
                  <a:pt x="262000" y="17780"/>
                </a:lnTo>
                <a:lnTo>
                  <a:pt x="262318" y="17780"/>
                </a:lnTo>
                <a:lnTo>
                  <a:pt x="252349" y="16510"/>
                </a:lnTo>
                <a:lnTo>
                  <a:pt x="252653" y="16510"/>
                </a:lnTo>
                <a:lnTo>
                  <a:pt x="242519" y="13970"/>
                </a:lnTo>
                <a:lnTo>
                  <a:pt x="242836" y="13970"/>
                </a:lnTo>
                <a:lnTo>
                  <a:pt x="232524" y="12700"/>
                </a:lnTo>
                <a:lnTo>
                  <a:pt x="285267" y="12700"/>
                </a:lnTo>
                <a:lnTo>
                  <a:pt x="294919" y="16510"/>
                </a:lnTo>
                <a:lnTo>
                  <a:pt x="304317" y="20320"/>
                </a:lnTo>
                <a:lnTo>
                  <a:pt x="313474" y="25400"/>
                </a:lnTo>
                <a:lnTo>
                  <a:pt x="322364" y="30480"/>
                </a:lnTo>
                <a:lnTo>
                  <a:pt x="330987" y="35560"/>
                </a:lnTo>
                <a:lnTo>
                  <a:pt x="307276" y="35560"/>
                </a:lnTo>
                <a:lnTo>
                  <a:pt x="307555" y="36830"/>
                </a:lnTo>
                <a:close/>
              </a:path>
              <a:path w="424815" h="424180">
                <a:moveTo>
                  <a:pt x="116979" y="36830"/>
                </a:moveTo>
                <a:lnTo>
                  <a:pt x="117246" y="35560"/>
                </a:lnTo>
                <a:lnTo>
                  <a:pt x="119199" y="35560"/>
                </a:lnTo>
                <a:lnTo>
                  <a:pt x="116979" y="36830"/>
                </a:lnTo>
                <a:close/>
              </a:path>
              <a:path w="424815" h="424180">
                <a:moveTo>
                  <a:pt x="353529" y="71120"/>
                </a:moveTo>
                <a:lnTo>
                  <a:pt x="346379" y="63500"/>
                </a:lnTo>
                <a:lnTo>
                  <a:pt x="346595" y="63500"/>
                </a:lnTo>
                <a:lnTo>
                  <a:pt x="339128" y="57150"/>
                </a:lnTo>
                <a:lnTo>
                  <a:pt x="339356" y="57150"/>
                </a:lnTo>
                <a:lnTo>
                  <a:pt x="331584" y="52070"/>
                </a:lnTo>
                <a:lnTo>
                  <a:pt x="331825" y="52070"/>
                </a:lnTo>
                <a:lnTo>
                  <a:pt x="323748" y="45720"/>
                </a:lnTo>
                <a:lnTo>
                  <a:pt x="324002" y="45720"/>
                </a:lnTo>
                <a:lnTo>
                  <a:pt x="315645" y="40640"/>
                </a:lnTo>
                <a:lnTo>
                  <a:pt x="315899" y="40640"/>
                </a:lnTo>
                <a:lnTo>
                  <a:pt x="307276" y="35560"/>
                </a:lnTo>
                <a:lnTo>
                  <a:pt x="330987" y="35560"/>
                </a:lnTo>
                <a:lnTo>
                  <a:pt x="362407" y="60960"/>
                </a:lnTo>
                <a:lnTo>
                  <a:pt x="370543" y="69850"/>
                </a:lnTo>
                <a:lnTo>
                  <a:pt x="353314" y="69850"/>
                </a:lnTo>
                <a:lnTo>
                  <a:pt x="353529" y="71120"/>
                </a:lnTo>
                <a:close/>
              </a:path>
              <a:path w="424815" h="424180">
                <a:moveTo>
                  <a:pt x="70993" y="71120"/>
                </a:moveTo>
                <a:lnTo>
                  <a:pt x="71208" y="69850"/>
                </a:lnTo>
                <a:lnTo>
                  <a:pt x="72186" y="69850"/>
                </a:lnTo>
                <a:lnTo>
                  <a:pt x="70993" y="71120"/>
                </a:lnTo>
                <a:close/>
              </a:path>
              <a:path w="424815" h="424180">
                <a:moveTo>
                  <a:pt x="392277" y="125730"/>
                </a:moveTo>
                <a:lnTo>
                  <a:pt x="387731" y="116840"/>
                </a:lnTo>
                <a:lnTo>
                  <a:pt x="387870" y="116840"/>
                </a:lnTo>
                <a:lnTo>
                  <a:pt x="382917" y="107950"/>
                </a:lnTo>
                <a:lnTo>
                  <a:pt x="383070" y="107950"/>
                </a:lnTo>
                <a:lnTo>
                  <a:pt x="377723" y="100330"/>
                </a:lnTo>
                <a:lnTo>
                  <a:pt x="377888" y="100330"/>
                </a:lnTo>
                <a:lnTo>
                  <a:pt x="372148" y="92710"/>
                </a:lnTo>
                <a:lnTo>
                  <a:pt x="372325" y="92710"/>
                </a:lnTo>
                <a:lnTo>
                  <a:pt x="366217" y="85090"/>
                </a:lnTo>
                <a:lnTo>
                  <a:pt x="366407" y="85090"/>
                </a:lnTo>
                <a:lnTo>
                  <a:pt x="359930" y="77470"/>
                </a:lnTo>
                <a:lnTo>
                  <a:pt x="360133" y="77470"/>
                </a:lnTo>
                <a:lnTo>
                  <a:pt x="353314" y="69850"/>
                </a:lnTo>
                <a:lnTo>
                  <a:pt x="370543" y="69850"/>
                </a:lnTo>
                <a:lnTo>
                  <a:pt x="376110" y="76200"/>
                </a:lnTo>
                <a:lnTo>
                  <a:pt x="382409" y="85090"/>
                </a:lnTo>
                <a:lnTo>
                  <a:pt x="388327" y="92710"/>
                </a:lnTo>
                <a:lnTo>
                  <a:pt x="393852" y="101600"/>
                </a:lnTo>
                <a:lnTo>
                  <a:pt x="398957" y="110490"/>
                </a:lnTo>
                <a:lnTo>
                  <a:pt x="403656" y="119380"/>
                </a:lnTo>
                <a:lnTo>
                  <a:pt x="405784" y="124460"/>
                </a:lnTo>
                <a:lnTo>
                  <a:pt x="392137" y="124460"/>
                </a:lnTo>
                <a:lnTo>
                  <a:pt x="392277" y="125730"/>
                </a:lnTo>
                <a:close/>
              </a:path>
              <a:path w="424815" h="424180">
                <a:moveTo>
                  <a:pt x="32245" y="125730"/>
                </a:moveTo>
                <a:lnTo>
                  <a:pt x="32385" y="124460"/>
                </a:lnTo>
                <a:lnTo>
                  <a:pt x="32896" y="124460"/>
                </a:lnTo>
                <a:lnTo>
                  <a:pt x="32245" y="125730"/>
                </a:lnTo>
                <a:close/>
              </a:path>
              <a:path w="424815" h="424180">
                <a:moveTo>
                  <a:pt x="396265" y="134620"/>
                </a:moveTo>
                <a:lnTo>
                  <a:pt x="392137" y="124460"/>
                </a:lnTo>
                <a:lnTo>
                  <a:pt x="405784" y="124460"/>
                </a:lnTo>
                <a:lnTo>
                  <a:pt x="407911" y="129540"/>
                </a:lnTo>
                <a:lnTo>
                  <a:pt x="409538" y="133350"/>
                </a:lnTo>
                <a:lnTo>
                  <a:pt x="396151" y="133350"/>
                </a:lnTo>
                <a:lnTo>
                  <a:pt x="396265" y="134620"/>
                </a:lnTo>
                <a:close/>
              </a:path>
              <a:path w="424815" h="424180">
                <a:moveTo>
                  <a:pt x="28257" y="134620"/>
                </a:moveTo>
                <a:lnTo>
                  <a:pt x="28384" y="133350"/>
                </a:lnTo>
                <a:lnTo>
                  <a:pt x="28773" y="133350"/>
                </a:lnTo>
                <a:lnTo>
                  <a:pt x="28257" y="134620"/>
                </a:lnTo>
                <a:close/>
              </a:path>
              <a:path w="424815" h="424180">
                <a:moveTo>
                  <a:pt x="405650" y="162560"/>
                </a:moveTo>
                <a:lnTo>
                  <a:pt x="402869" y="152400"/>
                </a:lnTo>
                <a:lnTo>
                  <a:pt x="399732" y="143510"/>
                </a:lnTo>
                <a:lnTo>
                  <a:pt x="396151" y="133350"/>
                </a:lnTo>
                <a:lnTo>
                  <a:pt x="409538" y="133350"/>
                </a:lnTo>
                <a:lnTo>
                  <a:pt x="411708" y="138430"/>
                </a:lnTo>
                <a:lnTo>
                  <a:pt x="415048" y="148590"/>
                </a:lnTo>
                <a:lnTo>
                  <a:pt x="417906" y="158750"/>
                </a:lnTo>
                <a:lnTo>
                  <a:pt x="418499" y="161290"/>
                </a:lnTo>
                <a:lnTo>
                  <a:pt x="405574" y="161290"/>
                </a:lnTo>
                <a:lnTo>
                  <a:pt x="405650" y="162560"/>
                </a:lnTo>
                <a:close/>
              </a:path>
              <a:path w="424815" h="424180">
                <a:moveTo>
                  <a:pt x="18884" y="162560"/>
                </a:moveTo>
                <a:lnTo>
                  <a:pt x="18961" y="161290"/>
                </a:lnTo>
                <a:lnTo>
                  <a:pt x="19230" y="161290"/>
                </a:lnTo>
                <a:lnTo>
                  <a:pt x="18884" y="162560"/>
                </a:lnTo>
                <a:close/>
              </a:path>
              <a:path w="424815" h="424180">
                <a:moveTo>
                  <a:pt x="415763" y="271780"/>
                </a:moveTo>
                <a:lnTo>
                  <a:pt x="402869" y="271780"/>
                </a:lnTo>
                <a:lnTo>
                  <a:pt x="405650" y="261620"/>
                </a:lnTo>
                <a:lnTo>
                  <a:pt x="407873" y="251460"/>
                </a:lnTo>
                <a:lnTo>
                  <a:pt x="409613" y="242570"/>
                </a:lnTo>
                <a:lnTo>
                  <a:pt x="410883" y="232410"/>
                </a:lnTo>
                <a:lnTo>
                  <a:pt x="411314" y="227330"/>
                </a:lnTo>
                <a:lnTo>
                  <a:pt x="411632" y="222250"/>
                </a:lnTo>
                <a:lnTo>
                  <a:pt x="411822" y="217170"/>
                </a:lnTo>
                <a:lnTo>
                  <a:pt x="411775" y="205740"/>
                </a:lnTo>
                <a:lnTo>
                  <a:pt x="411632" y="201930"/>
                </a:lnTo>
                <a:lnTo>
                  <a:pt x="411302" y="196850"/>
                </a:lnTo>
                <a:lnTo>
                  <a:pt x="410857" y="191770"/>
                </a:lnTo>
                <a:lnTo>
                  <a:pt x="409575" y="181610"/>
                </a:lnTo>
                <a:lnTo>
                  <a:pt x="407809" y="171450"/>
                </a:lnTo>
                <a:lnTo>
                  <a:pt x="405574" y="161290"/>
                </a:lnTo>
                <a:lnTo>
                  <a:pt x="418499" y="161290"/>
                </a:lnTo>
                <a:lnTo>
                  <a:pt x="424319" y="200660"/>
                </a:lnTo>
                <a:lnTo>
                  <a:pt x="424522" y="205740"/>
                </a:lnTo>
                <a:lnTo>
                  <a:pt x="424522" y="217170"/>
                </a:lnTo>
                <a:lnTo>
                  <a:pt x="417906" y="264160"/>
                </a:lnTo>
                <a:lnTo>
                  <a:pt x="415763" y="271780"/>
                </a:lnTo>
                <a:close/>
              </a:path>
              <a:path w="424815" h="424180">
                <a:moveTo>
                  <a:pt x="21969" y="271780"/>
                </a:moveTo>
                <a:lnTo>
                  <a:pt x="21653" y="271780"/>
                </a:lnTo>
                <a:lnTo>
                  <a:pt x="21564" y="270510"/>
                </a:lnTo>
                <a:lnTo>
                  <a:pt x="21969" y="271780"/>
                </a:lnTo>
                <a:close/>
              </a:path>
              <a:path w="424815" h="424180">
                <a:moveTo>
                  <a:pt x="392273" y="323850"/>
                </a:moveTo>
                <a:lnTo>
                  <a:pt x="377723" y="323850"/>
                </a:lnTo>
                <a:lnTo>
                  <a:pt x="383070" y="314960"/>
                </a:lnTo>
                <a:lnTo>
                  <a:pt x="382917" y="314960"/>
                </a:lnTo>
                <a:lnTo>
                  <a:pt x="387870" y="307340"/>
                </a:lnTo>
                <a:lnTo>
                  <a:pt x="387731" y="307340"/>
                </a:lnTo>
                <a:lnTo>
                  <a:pt x="392277" y="298450"/>
                </a:lnTo>
                <a:lnTo>
                  <a:pt x="392137" y="298450"/>
                </a:lnTo>
                <a:lnTo>
                  <a:pt x="396265" y="289560"/>
                </a:lnTo>
                <a:lnTo>
                  <a:pt x="399834" y="280670"/>
                </a:lnTo>
                <a:lnTo>
                  <a:pt x="402971" y="270510"/>
                </a:lnTo>
                <a:lnTo>
                  <a:pt x="402869" y="271780"/>
                </a:lnTo>
                <a:lnTo>
                  <a:pt x="415763" y="271780"/>
                </a:lnTo>
                <a:lnTo>
                  <a:pt x="415048" y="274320"/>
                </a:lnTo>
                <a:lnTo>
                  <a:pt x="398957" y="312420"/>
                </a:lnTo>
                <a:lnTo>
                  <a:pt x="393852" y="321310"/>
                </a:lnTo>
                <a:lnTo>
                  <a:pt x="392273" y="323850"/>
                </a:lnTo>
                <a:close/>
              </a:path>
              <a:path w="424815" h="424180">
                <a:moveTo>
                  <a:pt x="47456" y="323850"/>
                </a:moveTo>
                <a:lnTo>
                  <a:pt x="46812" y="323850"/>
                </a:lnTo>
                <a:lnTo>
                  <a:pt x="46634" y="322580"/>
                </a:lnTo>
                <a:lnTo>
                  <a:pt x="47456" y="323850"/>
                </a:lnTo>
                <a:close/>
              </a:path>
              <a:path w="424815" h="424180">
                <a:moveTo>
                  <a:pt x="317919" y="396240"/>
                </a:moveTo>
                <a:lnTo>
                  <a:pt x="289826" y="396240"/>
                </a:lnTo>
                <a:lnTo>
                  <a:pt x="298945" y="391160"/>
                </a:lnTo>
                <a:lnTo>
                  <a:pt x="298665" y="391160"/>
                </a:lnTo>
                <a:lnTo>
                  <a:pt x="307555" y="387350"/>
                </a:lnTo>
                <a:lnTo>
                  <a:pt x="307276" y="387350"/>
                </a:lnTo>
                <a:lnTo>
                  <a:pt x="315899" y="382270"/>
                </a:lnTo>
                <a:lnTo>
                  <a:pt x="315645" y="382270"/>
                </a:lnTo>
                <a:lnTo>
                  <a:pt x="324002" y="377190"/>
                </a:lnTo>
                <a:lnTo>
                  <a:pt x="323748" y="377190"/>
                </a:lnTo>
                <a:lnTo>
                  <a:pt x="331825" y="372110"/>
                </a:lnTo>
                <a:lnTo>
                  <a:pt x="331584" y="372110"/>
                </a:lnTo>
                <a:lnTo>
                  <a:pt x="339356" y="365760"/>
                </a:lnTo>
                <a:lnTo>
                  <a:pt x="339128" y="365760"/>
                </a:lnTo>
                <a:lnTo>
                  <a:pt x="346595" y="359410"/>
                </a:lnTo>
                <a:lnTo>
                  <a:pt x="346379" y="359410"/>
                </a:lnTo>
                <a:lnTo>
                  <a:pt x="353529" y="353060"/>
                </a:lnTo>
                <a:lnTo>
                  <a:pt x="353314" y="353060"/>
                </a:lnTo>
                <a:lnTo>
                  <a:pt x="360133" y="345440"/>
                </a:lnTo>
                <a:lnTo>
                  <a:pt x="359930" y="345440"/>
                </a:lnTo>
                <a:lnTo>
                  <a:pt x="366407" y="339090"/>
                </a:lnTo>
                <a:lnTo>
                  <a:pt x="366217" y="339090"/>
                </a:lnTo>
                <a:lnTo>
                  <a:pt x="372325" y="331470"/>
                </a:lnTo>
                <a:lnTo>
                  <a:pt x="372148" y="331470"/>
                </a:lnTo>
                <a:lnTo>
                  <a:pt x="377888" y="322580"/>
                </a:lnTo>
                <a:lnTo>
                  <a:pt x="377723" y="323850"/>
                </a:lnTo>
                <a:lnTo>
                  <a:pt x="392273" y="323850"/>
                </a:lnTo>
                <a:lnTo>
                  <a:pt x="388327" y="330200"/>
                </a:lnTo>
                <a:lnTo>
                  <a:pt x="362407" y="361950"/>
                </a:lnTo>
                <a:lnTo>
                  <a:pt x="355028" y="368300"/>
                </a:lnTo>
                <a:lnTo>
                  <a:pt x="347332" y="375920"/>
                </a:lnTo>
                <a:lnTo>
                  <a:pt x="339305" y="382270"/>
                </a:lnTo>
                <a:lnTo>
                  <a:pt x="330987" y="387350"/>
                </a:lnTo>
                <a:lnTo>
                  <a:pt x="322364" y="393700"/>
                </a:lnTo>
                <a:lnTo>
                  <a:pt x="317919" y="396240"/>
                </a:lnTo>
                <a:close/>
              </a:path>
              <a:path w="424815" h="424180">
                <a:moveTo>
                  <a:pt x="137536" y="396240"/>
                </a:moveTo>
                <a:lnTo>
                  <a:pt x="134708" y="396240"/>
                </a:lnTo>
                <a:lnTo>
                  <a:pt x="134416" y="394970"/>
                </a:lnTo>
                <a:lnTo>
                  <a:pt x="137536" y="396240"/>
                </a:lnTo>
                <a:close/>
              </a:path>
              <a:path w="424815" h="424180">
                <a:moveTo>
                  <a:pt x="285267" y="411480"/>
                </a:moveTo>
                <a:lnTo>
                  <a:pt x="222465" y="411480"/>
                </a:lnTo>
                <a:lnTo>
                  <a:pt x="227711" y="410210"/>
                </a:lnTo>
                <a:lnTo>
                  <a:pt x="232524" y="410210"/>
                </a:lnTo>
                <a:lnTo>
                  <a:pt x="242836" y="408940"/>
                </a:lnTo>
                <a:lnTo>
                  <a:pt x="242519" y="408940"/>
                </a:lnTo>
                <a:lnTo>
                  <a:pt x="252653" y="407670"/>
                </a:lnTo>
                <a:lnTo>
                  <a:pt x="252349" y="407670"/>
                </a:lnTo>
                <a:lnTo>
                  <a:pt x="262318" y="405130"/>
                </a:lnTo>
                <a:lnTo>
                  <a:pt x="262000" y="405130"/>
                </a:lnTo>
                <a:lnTo>
                  <a:pt x="271780" y="402590"/>
                </a:lnTo>
                <a:lnTo>
                  <a:pt x="271475" y="402590"/>
                </a:lnTo>
                <a:lnTo>
                  <a:pt x="281050" y="398780"/>
                </a:lnTo>
                <a:lnTo>
                  <a:pt x="280758" y="398780"/>
                </a:lnTo>
                <a:lnTo>
                  <a:pt x="290106" y="394970"/>
                </a:lnTo>
                <a:lnTo>
                  <a:pt x="289826" y="396240"/>
                </a:lnTo>
                <a:lnTo>
                  <a:pt x="317919" y="396240"/>
                </a:lnTo>
                <a:lnTo>
                  <a:pt x="313474" y="398780"/>
                </a:lnTo>
                <a:lnTo>
                  <a:pt x="304317" y="402590"/>
                </a:lnTo>
                <a:lnTo>
                  <a:pt x="294919" y="407670"/>
                </a:lnTo>
                <a:lnTo>
                  <a:pt x="285267" y="411480"/>
                </a:lnTo>
                <a:close/>
              </a:path>
              <a:path w="424815" h="424180">
                <a:moveTo>
                  <a:pt x="223189" y="424180"/>
                </a:moveTo>
                <a:lnTo>
                  <a:pt x="201345" y="424180"/>
                </a:lnTo>
                <a:lnTo>
                  <a:pt x="195935" y="422910"/>
                </a:lnTo>
                <a:lnTo>
                  <a:pt x="228600" y="422910"/>
                </a:lnTo>
                <a:lnTo>
                  <a:pt x="223189" y="42418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289292" y="2980512"/>
            <a:ext cx="412115" cy="412115"/>
          </a:xfrm>
          <a:custGeom>
            <a:avLst/>
            <a:gdLst/>
            <a:ahLst/>
            <a:cxnLst/>
            <a:rect l="l" t="t" r="r" b="b"/>
            <a:pathLst>
              <a:path w="412115" h="412114">
                <a:moveTo>
                  <a:pt x="205651" y="411962"/>
                </a:moveTo>
                <a:lnTo>
                  <a:pt x="158418" y="406522"/>
                </a:lnTo>
                <a:lnTo>
                  <a:pt x="115063" y="391025"/>
                </a:lnTo>
                <a:lnTo>
                  <a:pt x="76828" y="366708"/>
                </a:lnTo>
                <a:lnTo>
                  <a:pt x="44958" y="334809"/>
                </a:lnTo>
                <a:lnTo>
                  <a:pt x="20725" y="296633"/>
                </a:lnTo>
                <a:lnTo>
                  <a:pt x="5317" y="253328"/>
                </a:lnTo>
                <a:lnTo>
                  <a:pt x="0" y="206171"/>
                </a:lnTo>
                <a:lnTo>
                  <a:pt x="5317" y="158873"/>
                </a:lnTo>
                <a:lnTo>
                  <a:pt x="20725" y="115468"/>
                </a:lnTo>
                <a:lnTo>
                  <a:pt x="45016" y="77153"/>
                </a:lnTo>
                <a:lnTo>
                  <a:pt x="76867" y="45253"/>
                </a:lnTo>
                <a:lnTo>
                  <a:pt x="115083" y="20937"/>
                </a:lnTo>
                <a:lnTo>
                  <a:pt x="158425" y="5440"/>
                </a:lnTo>
                <a:lnTo>
                  <a:pt x="205651" y="0"/>
                </a:lnTo>
                <a:lnTo>
                  <a:pt x="252879" y="5441"/>
                </a:lnTo>
                <a:lnTo>
                  <a:pt x="296238" y="20941"/>
                </a:lnTo>
                <a:lnTo>
                  <a:pt x="334489" y="45268"/>
                </a:lnTo>
                <a:lnTo>
                  <a:pt x="366393" y="77188"/>
                </a:lnTo>
                <a:lnTo>
                  <a:pt x="390684" y="115398"/>
                </a:lnTo>
                <a:lnTo>
                  <a:pt x="406179" y="158753"/>
                </a:lnTo>
                <a:lnTo>
                  <a:pt x="411619" y="205981"/>
                </a:lnTo>
                <a:lnTo>
                  <a:pt x="406179" y="253208"/>
                </a:lnTo>
                <a:lnTo>
                  <a:pt x="390684" y="296563"/>
                </a:lnTo>
                <a:lnTo>
                  <a:pt x="366335" y="334844"/>
                </a:lnTo>
                <a:lnTo>
                  <a:pt x="334450" y="366723"/>
                </a:lnTo>
                <a:lnTo>
                  <a:pt x="296218" y="391029"/>
                </a:lnTo>
                <a:lnTo>
                  <a:pt x="252873" y="406522"/>
                </a:lnTo>
                <a:lnTo>
                  <a:pt x="205651" y="4119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282675" y="2974162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79">
                <a:moveTo>
                  <a:pt x="234010" y="422909"/>
                </a:moveTo>
                <a:lnTo>
                  <a:pt x="190525" y="422909"/>
                </a:lnTo>
                <a:lnTo>
                  <a:pt x="179933" y="421639"/>
                </a:lnTo>
                <a:lnTo>
                  <a:pt x="169481" y="419100"/>
                </a:lnTo>
                <a:lnTo>
                  <a:pt x="159207" y="417829"/>
                </a:lnTo>
                <a:lnTo>
                  <a:pt x="149123" y="414019"/>
                </a:lnTo>
                <a:lnTo>
                  <a:pt x="139255" y="411479"/>
                </a:lnTo>
                <a:lnTo>
                  <a:pt x="129616" y="407669"/>
                </a:lnTo>
                <a:lnTo>
                  <a:pt x="120205" y="402589"/>
                </a:lnTo>
                <a:lnTo>
                  <a:pt x="111048" y="398779"/>
                </a:lnTo>
                <a:lnTo>
                  <a:pt x="102158" y="393700"/>
                </a:lnTo>
                <a:lnTo>
                  <a:pt x="93548" y="387350"/>
                </a:lnTo>
                <a:lnTo>
                  <a:pt x="85217" y="382269"/>
                </a:lnTo>
                <a:lnTo>
                  <a:pt x="77203" y="375919"/>
                </a:lnTo>
                <a:lnTo>
                  <a:pt x="69494" y="368300"/>
                </a:lnTo>
                <a:lnTo>
                  <a:pt x="62128" y="361950"/>
                </a:lnTo>
                <a:lnTo>
                  <a:pt x="55092" y="354329"/>
                </a:lnTo>
                <a:lnTo>
                  <a:pt x="30683" y="321309"/>
                </a:lnTo>
                <a:lnTo>
                  <a:pt x="12814" y="284479"/>
                </a:lnTo>
                <a:lnTo>
                  <a:pt x="2374" y="243839"/>
                </a:lnTo>
                <a:lnTo>
                  <a:pt x="0" y="217169"/>
                </a:lnTo>
                <a:lnTo>
                  <a:pt x="0" y="205739"/>
                </a:lnTo>
                <a:lnTo>
                  <a:pt x="6616" y="158749"/>
                </a:lnTo>
                <a:lnTo>
                  <a:pt x="16624" y="129539"/>
                </a:lnTo>
                <a:lnTo>
                  <a:pt x="20878" y="119379"/>
                </a:lnTo>
                <a:lnTo>
                  <a:pt x="25565" y="110489"/>
                </a:lnTo>
                <a:lnTo>
                  <a:pt x="30683" y="101599"/>
                </a:lnTo>
                <a:lnTo>
                  <a:pt x="36195" y="92709"/>
                </a:lnTo>
                <a:lnTo>
                  <a:pt x="42125" y="85089"/>
                </a:lnTo>
                <a:lnTo>
                  <a:pt x="48425" y="76199"/>
                </a:lnTo>
                <a:lnTo>
                  <a:pt x="77203" y="48259"/>
                </a:lnTo>
                <a:lnTo>
                  <a:pt x="111048" y="25399"/>
                </a:lnTo>
                <a:lnTo>
                  <a:pt x="149123" y="8889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69"/>
                </a:lnTo>
                <a:lnTo>
                  <a:pt x="275399" y="8889"/>
                </a:lnTo>
                <a:lnTo>
                  <a:pt x="285267" y="12699"/>
                </a:lnTo>
                <a:lnTo>
                  <a:pt x="191998" y="12699"/>
                </a:lnTo>
                <a:lnTo>
                  <a:pt x="181698" y="13969"/>
                </a:lnTo>
                <a:lnTo>
                  <a:pt x="182016" y="13969"/>
                </a:lnTo>
                <a:lnTo>
                  <a:pt x="171869" y="16509"/>
                </a:lnTo>
                <a:lnTo>
                  <a:pt x="172186" y="16509"/>
                </a:lnTo>
                <a:lnTo>
                  <a:pt x="162217" y="17779"/>
                </a:lnTo>
                <a:lnTo>
                  <a:pt x="162521" y="17779"/>
                </a:lnTo>
                <a:lnTo>
                  <a:pt x="152742" y="21589"/>
                </a:lnTo>
                <a:lnTo>
                  <a:pt x="153047" y="21589"/>
                </a:lnTo>
                <a:lnTo>
                  <a:pt x="143471" y="24129"/>
                </a:lnTo>
                <a:lnTo>
                  <a:pt x="143776" y="24129"/>
                </a:lnTo>
                <a:lnTo>
                  <a:pt x="134416" y="27939"/>
                </a:lnTo>
                <a:lnTo>
                  <a:pt x="134708" y="27939"/>
                </a:lnTo>
                <a:lnTo>
                  <a:pt x="125577" y="31749"/>
                </a:lnTo>
                <a:lnTo>
                  <a:pt x="125857" y="31749"/>
                </a:lnTo>
                <a:lnTo>
                  <a:pt x="119199" y="35559"/>
                </a:lnTo>
                <a:lnTo>
                  <a:pt x="117246" y="35559"/>
                </a:lnTo>
                <a:lnTo>
                  <a:pt x="108623" y="40639"/>
                </a:lnTo>
                <a:lnTo>
                  <a:pt x="108889" y="40639"/>
                </a:lnTo>
                <a:lnTo>
                  <a:pt x="100533" y="45719"/>
                </a:lnTo>
                <a:lnTo>
                  <a:pt x="100774" y="45719"/>
                </a:lnTo>
                <a:lnTo>
                  <a:pt x="92710" y="52069"/>
                </a:lnTo>
                <a:lnTo>
                  <a:pt x="92951" y="52069"/>
                </a:lnTo>
                <a:lnTo>
                  <a:pt x="85166" y="57149"/>
                </a:lnTo>
                <a:lnTo>
                  <a:pt x="85407" y="57149"/>
                </a:lnTo>
                <a:lnTo>
                  <a:pt x="77927" y="63499"/>
                </a:lnTo>
                <a:lnTo>
                  <a:pt x="78155" y="63499"/>
                </a:lnTo>
                <a:lnTo>
                  <a:pt x="72186" y="69849"/>
                </a:lnTo>
                <a:lnTo>
                  <a:pt x="71208" y="69849"/>
                </a:lnTo>
                <a:lnTo>
                  <a:pt x="64389" y="77469"/>
                </a:lnTo>
                <a:lnTo>
                  <a:pt x="64592" y="77469"/>
                </a:lnTo>
                <a:lnTo>
                  <a:pt x="58127" y="85089"/>
                </a:lnTo>
                <a:lnTo>
                  <a:pt x="58318" y="85089"/>
                </a:lnTo>
                <a:lnTo>
                  <a:pt x="52197" y="92709"/>
                </a:lnTo>
                <a:lnTo>
                  <a:pt x="52387" y="92709"/>
                </a:lnTo>
                <a:lnTo>
                  <a:pt x="46634" y="100329"/>
                </a:lnTo>
                <a:lnTo>
                  <a:pt x="46812" y="100329"/>
                </a:lnTo>
                <a:lnTo>
                  <a:pt x="41452" y="107949"/>
                </a:lnTo>
                <a:lnTo>
                  <a:pt x="41617" y="107949"/>
                </a:lnTo>
                <a:lnTo>
                  <a:pt x="36652" y="116839"/>
                </a:lnTo>
                <a:lnTo>
                  <a:pt x="36804" y="116839"/>
                </a:lnTo>
                <a:lnTo>
                  <a:pt x="32896" y="124459"/>
                </a:lnTo>
                <a:lnTo>
                  <a:pt x="32385" y="124459"/>
                </a:lnTo>
                <a:lnTo>
                  <a:pt x="28773" y="133349"/>
                </a:lnTo>
                <a:lnTo>
                  <a:pt x="28384" y="133349"/>
                </a:lnTo>
                <a:lnTo>
                  <a:pt x="24688" y="143509"/>
                </a:lnTo>
                <a:lnTo>
                  <a:pt x="21564" y="152399"/>
                </a:lnTo>
                <a:lnTo>
                  <a:pt x="19230" y="161289"/>
                </a:lnTo>
                <a:lnTo>
                  <a:pt x="18961" y="161289"/>
                </a:lnTo>
                <a:lnTo>
                  <a:pt x="16662" y="171449"/>
                </a:lnTo>
                <a:lnTo>
                  <a:pt x="14909" y="181609"/>
                </a:lnTo>
                <a:lnTo>
                  <a:pt x="13652" y="191769"/>
                </a:lnTo>
                <a:lnTo>
                  <a:pt x="13220" y="196849"/>
                </a:lnTo>
                <a:lnTo>
                  <a:pt x="12903" y="201929"/>
                </a:lnTo>
                <a:lnTo>
                  <a:pt x="12750" y="205739"/>
                </a:lnTo>
                <a:lnTo>
                  <a:pt x="12700" y="217169"/>
                </a:lnTo>
                <a:lnTo>
                  <a:pt x="12903" y="222249"/>
                </a:lnTo>
                <a:lnTo>
                  <a:pt x="13220" y="227329"/>
                </a:lnTo>
                <a:lnTo>
                  <a:pt x="13677" y="232409"/>
                </a:lnTo>
                <a:lnTo>
                  <a:pt x="14960" y="242569"/>
                </a:lnTo>
                <a:lnTo>
                  <a:pt x="16725" y="252729"/>
                </a:lnTo>
                <a:lnTo>
                  <a:pt x="16949" y="252729"/>
                </a:lnTo>
                <a:lnTo>
                  <a:pt x="18961" y="261619"/>
                </a:lnTo>
                <a:lnTo>
                  <a:pt x="21653" y="271779"/>
                </a:lnTo>
                <a:lnTo>
                  <a:pt x="21969" y="271779"/>
                </a:lnTo>
                <a:lnTo>
                  <a:pt x="24803" y="280669"/>
                </a:lnTo>
                <a:lnTo>
                  <a:pt x="28384" y="289559"/>
                </a:lnTo>
                <a:lnTo>
                  <a:pt x="32385" y="298450"/>
                </a:lnTo>
                <a:lnTo>
                  <a:pt x="32245" y="298450"/>
                </a:lnTo>
                <a:lnTo>
                  <a:pt x="36804" y="307339"/>
                </a:lnTo>
                <a:lnTo>
                  <a:pt x="36652" y="307339"/>
                </a:lnTo>
                <a:lnTo>
                  <a:pt x="41617" y="314959"/>
                </a:lnTo>
                <a:lnTo>
                  <a:pt x="41452" y="314959"/>
                </a:lnTo>
                <a:lnTo>
                  <a:pt x="46812" y="323850"/>
                </a:lnTo>
                <a:lnTo>
                  <a:pt x="47456" y="323850"/>
                </a:lnTo>
                <a:lnTo>
                  <a:pt x="52387" y="331469"/>
                </a:lnTo>
                <a:lnTo>
                  <a:pt x="52197" y="331469"/>
                </a:lnTo>
                <a:lnTo>
                  <a:pt x="58318" y="339089"/>
                </a:lnTo>
                <a:lnTo>
                  <a:pt x="58127" y="339089"/>
                </a:lnTo>
                <a:lnTo>
                  <a:pt x="64592" y="345439"/>
                </a:lnTo>
                <a:lnTo>
                  <a:pt x="64389" y="345439"/>
                </a:lnTo>
                <a:lnTo>
                  <a:pt x="71208" y="353059"/>
                </a:lnTo>
                <a:lnTo>
                  <a:pt x="70993" y="353059"/>
                </a:lnTo>
                <a:lnTo>
                  <a:pt x="78155" y="359409"/>
                </a:lnTo>
                <a:lnTo>
                  <a:pt x="77927" y="359409"/>
                </a:lnTo>
                <a:lnTo>
                  <a:pt x="85407" y="365759"/>
                </a:lnTo>
                <a:lnTo>
                  <a:pt x="85166" y="365759"/>
                </a:lnTo>
                <a:lnTo>
                  <a:pt x="92951" y="372109"/>
                </a:lnTo>
                <a:lnTo>
                  <a:pt x="92710" y="372109"/>
                </a:lnTo>
                <a:lnTo>
                  <a:pt x="100774" y="377189"/>
                </a:lnTo>
                <a:lnTo>
                  <a:pt x="100533" y="377189"/>
                </a:lnTo>
                <a:lnTo>
                  <a:pt x="108889" y="382269"/>
                </a:lnTo>
                <a:lnTo>
                  <a:pt x="108623" y="382269"/>
                </a:lnTo>
                <a:lnTo>
                  <a:pt x="117246" y="387350"/>
                </a:lnTo>
                <a:lnTo>
                  <a:pt x="116979" y="387350"/>
                </a:lnTo>
                <a:lnTo>
                  <a:pt x="125857" y="391159"/>
                </a:lnTo>
                <a:lnTo>
                  <a:pt x="125577" y="391159"/>
                </a:lnTo>
                <a:lnTo>
                  <a:pt x="134708" y="396239"/>
                </a:lnTo>
                <a:lnTo>
                  <a:pt x="137536" y="396239"/>
                </a:lnTo>
                <a:lnTo>
                  <a:pt x="143776" y="398779"/>
                </a:lnTo>
                <a:lnTo>
                  <a:pt x="143471" y="398779"/>
                </a:lnTo>
                <a:lnTo>
                  <a:pt x="153047" y="402589"/>
                </a:lnTo>
                <a:lnTo>
                  <a:pt x="152742" y="402589"/>
                </a:lnTo>
                <a:lnTo>
                  <a:pt x="162521" y="405129"/>
                </a:lnTo>
                <a:lnTo>
                  <a:pt x="162217" y="405129"/>
                </a:lnTo>
                <a:lnTo>
                  <a:pt x="172186" y="407669"/>
                </a:lnTo>
                <a:lnTo>
                  <a:pt x="171869" y="407669"/>
                </a:lnTo>
                <a:lnTo>
                  <a:pt x="182016" y="408939"/>
                </a:lnTo>
                <a:lnTo>
                  <a:pt x="181698" y="408939"/>
                </a:lnTo>
                <a:lnTo>
                  <a:pt x="191998" y="410209"/>
                </a:lnTo>
                <a:lnTo>
                  <a:pt x="196811" y="410209"/>
                </a:lnTo>
                <a:lnTo>
                  <a:pt x="202069" y="411479"/>
                </a:lnTo>
                <a:lnTo>
                  <a:pt x="285267" y="411479"/>
                </a:lnTo>
                <a:lnTo>
                  <a:pt x="275399" y="414019"/>
                </a:lnTo>
                <a:lnTo>
                  <a:pt x="265328" y="417829"/>
                </a:lnTo>
                <a:lnTo>
                  <a:pt x="255054" y="419100"/>
                </a:lnTo>
                <a:lnTo>
                  <a:pt x="244589" y="421639"/>
                </a:lnTo>
                <a:lnTo>
                  <a:pt x="234010" y="422909"/>
                </a:lnTo>
                <a:close/>
              </a:path>
              <a:path w="424815" h="424179">
                <a:moveTo>
                  <a:pt x="307555" y="36829"/>
                </a:moveTo>
                <a:lnTo>
                  <a:pt x="298665" y="31749"/>
                </a:lnTo>
                <a:lnTo>
                  <a:pt x="298945" y="31749"/>
                </a:lnTo>
                <a:lnTo>
                  <a:pt x="289826" y="27939"/>
                </a:lnTo>
                <a:lnTo>
                  <a:pt x="290106" y="27939"/>
                </a:lnTo>
                <a:lnTo>
                  <a:pt x="280758" y="24129"/>
                </a:lnTo>
                <a:lnTo>
                  <a:pt x="281050" y="24129"/>
                </a:lnTo>
                <a:lnTo>
                  <a:pt x="271475" y="21589"/>
                </a:lnTo>
                <a:lnTo>
                  <a:pt x="271780" y="21589"/>
                </a:lnTo>
                <a:lnTo>
                  <a:pt x="262000" y="17779"/>
                </a:lnTo>
                <a:lnTo>
                  <a:pt x="262318" y="17779"/>
                </a:lnTo>
                <a:lnTo>
                  <a:pt x="252349" y="16509"/>
                </a:lnTo>
                <a:lnTo>
                  <a:pt x="252653" y="16509"/>
                </a:lnTo>
                <a:lnTo>
                  <a:pt x="242519" y="13969"/>
                </a:lnTo>
                <a:lnTo>
                  <a:pt x="242836" y="13969"/>
                </a:lnTo>
                <a:lnTo>
                  <a:pt x="232524" y="12699"/>
                </a:lnTo>
                <a:lnTo>
                  <a:pt x="285267" y="12699"/>
                </a:lnTo>
                <a:lnTo>
                  <a:pt x="294919" y="16509"/>
                </a:lnTo>
                <a:lnTo>
                  <a:pt x="304317" y="20319"/>
                </a:lnTo>
                <a:lnTo>
                  <a:pt x="313474" y="25399"/>
                </a:lnTo>
                <a:lnTo>
                  <a:pt x="322364" y="30479"/>
                </a:lnTo>
                <a:lnTo>
                  <a:pt x="330987" y="35559"/>
                </a:lnTo>
                <a:lnTo>
                  <a:pt x="307276" y="35559"/>
                </a:lnTo>
                <a:lnTo>
                  <a:pt x="307555" y="36829"/>
                </a:lnTo>
                <a:close/>
              </a:path>
              <a:path w="424815" h="424179">
                <a:moveTo>
                  <a:pt x="116979" y="36829"/>
                </a:moveTo>
                <a:lnTo>
                  <a:pt x="117246" y="35559"/>
                </a:lnTo>
                <a:lnTo>
                  <a:pt x="119199" y="35559"/>
                </a:lnTo>
                <a:lnTo>
                  <a:pt x="116979" y="36829"/>
                </a:lnTo>
                <a:close/>
              </a:path>
              <a:path w="424815" h="424179">
                <a:moveTo>
                  <a:pt x="353529" y="71119"/>
                </a:moveTo>
                <a:lnTo>
                  <a:pt x="346379" y="63499"/>
                </a:lnTo>
                <a:lnTo>
                  <a:pt x="346595" y="63499"/>
                </a:lnTo>
                <a:lnTo>
                  <a:pt x="339128" y="57149"/>
                </a:lnTo>
                <a:lnTo>
                  <a:pt x="339356" y="57149"/>
                </a:lnTo>
                <a:lnTo>
                  <a:pt x="331584" y="52069"/>
                </a:lnTo>
                <a:lnTo>
                  <a:pt x="331825" y="52069"/>
                </a:lnTo>
                <a:lnTo>
                  <a:pt x="323748" y="45719"/>
                </a:lnTo>
                <a:lnTo>
                  <a:pt x="324002" y="45719"/>
                </a:lnTo>
                <a:lnTo>
                  <a:pt x="315645" y="40639"/>
                </a:lnTo>
                <a:lnTo>
                  <a:pt x="315899" y="40639"/>
                </a:lnTo>
                <a:lnTo>
                  <a:pt x="307276" y="35559"/>
                </a:lnTo>
                <a:lnTo>
                  <a:pt x="330987" y="35559"/>
                </a:lnTo>
                <a:lnTo>
                  <a:pt x="362407" y="60959"/>
                </a:lnTo>
                <a:lnTo>
                  <a:pt x="370543" y="69849"/>
                </a:lnTo>
                <a:lnTo>
                  <a:pt x="353314" y="69849"/>
                </a:lnTo>
                <a:lnTo>
                  <a:pt x="353529" y="71119"/>
                </a:lnTo>
                <a:close/>
              </a:path>
              <a:path w="424815" h="424179">
                <a:moveTo>
                  <a:pt x="70993" y="71119"/>
                </a:moveTo>
                <a:lnTo>
                  <a:pt x="71208" y="69849"/>
                </a:lnTo>
                <a:lnTo>
                  <a:pt x="72186" y="69849"/>
                </a:lnTo>
                <a:lnTo>
                  <a:pt x="70993" y="71119"/>
                </a:lnTo>
                <a:close/>
              </a:path>
              <a:path w="424815" h="424179">
                <a:moveTo>
                  <a:pt x="392277" y="125729"/>
                </a:moveTo>
                <a:lnTo>
                  <a:pt x="387731" y="116839"/>
                </a:lnTo>
                <a:lnTo>
                  <a:pt x="387870" y="116839"/>
                </a:lnTo>
                <a:lnTo>
                  <a:pt x="382917" y="107949"/>
                </a:lnTo>
                <a:lnTo>
                  <a:pt x="383070" y="107949"/>
                </a:lnTo>
                <a:lnTo>
                  <a:pt x="377723" y="100329"/>
                </a:lnTo>
                <a:lnTo>
                  <a:pt x="377888" y="100329"/>
                </a:lnTo>
                <a:lnTo>
                  <a:pt x="372148" y="92709"/>
                </a:lnTo>
                <a:lnTo>
                  <a:pt x="372325" y="92709"/>
                </a:lnTo>
                <a:lnTo>
                  <a:pt x="366217" y="85089"/>
                </a:lnTo>
                <a:lnTo>
                  <a:pt x="366407" y="85089"/>
                </a:lnTo>
                <a:lnTo>
                  <a:pt x="359930" y="77469"/>
                </a:lnTo>
                <a:lnTo>
                  <a:pt x="360133" y="77469"/>
                </a:lnTo>
                <a:lnTo>
                  <a:pt x="353314" y="69849"/>
                </a:lnTo>
                <a:lnTo>
                  <a:pt x="370543" y="69849"/>
                </a:lnTo>
                <a:lnTo>
                  <a:pt x="376110" y="76199"/>
                </a:lnTo>
                <a:lnTo>
                  <a:pt x="382409" y="85089"/>
                </a:lnTo>
                <a:lnTo>
                  <a:pt x="388327" y="92709"/>
                </a:lnTo>
                <a:lnTo>
                  <a:pt x="393852" y="101599"/>
                </a:lnTo>
                <a:lnTo>
                  <a:pt x="398957" y="110489"/>
                </a:lnTo>
                <a:lnTo>
                  <a:pt x="403656" y="119379"/>
                </a:lnTo>
                <a:lnTo>
                  <a:pt x="405784" y="124459"/>
                </a:lnTo>
                <a:lnTo>
                  <a:pt x="392137" y="124459"/>
                </a:lnTo>
                <a:lnTo>
                  <a:pt x="392277" y="125729"/>
                </a:lnTo>
                <a:close/>
              </a:path>
              <a:path w="424815" h="424179">
                <a:moveTo>
                  <a:pt x="32245" y="125729"/>
                </a:moveTo>
                <a:lnTo>
                  <a:pt x="32385" y="124459"/>
                </a:lnTo>
                <a:lnTo>
                  <a:pt x="32896" y="124459"/>
                </a:lnTo>
                <a:lnTo>
                  <a:pt x="32245" y="125729"/>
                </a:lnTo>
                <a:close/>
              </a:path>
              <a:path w="424815" h="424179">
                <a:moveTo>
                  <a:pt x="396265" y="134619"/>
                </a:moveTo>
                <a:lnTo>
                  <a:pt x="392137" y="124459"/>
                </a:lnTo>
                <a:lnTo>
                  <a:pt x="405784" y="124459"/>
                </a:lnTo>
                <a:lnTo>
                  <a:pt x="407911" y="129539"/>
                </a:lnTo>
                <a:lnTo>
                  <a:pt x="409538" y="133349"/>
                </a:lnTo>
                <a:lnTo>
                  <a:pt x="396151" y="133349"/>
                </a:lnTo>
                <a:lnTo>
                  <a:pt x="396265" y="134619"/>
                </a:lnTo>
                <a:close/>
              </a:path>
              <a:path w="424815" h="424179">
                <a:moveTo>
                  <a:pt x="28257" y="134619"/>
                </a:moveTo>
                <a:lnTo>
                  <a:pt x="28384" y="133349"/>
                </a:lnTo>
                <a:lnTo>
                  <a:pt x="28773" y="133349"/>
                </a:lnTo>
                <a:lnTo>
                  <a:pt x="28257" y="134619"/>
                </a:lnTo>
                <a:close/>
              </a:path>
              <a:path w="424815" h="424179">
                <a:moveTo>
                  <a:pt x="405650" y="162559"/>
                </a:moveTo>
                <a:lnTo>
                  <a:pt x="402869" y="152399"/>
                </a:lnTo>
                <a:lnTo>
                  <a:pt x="399732" y="143509"/>
                </a:lnTo>
                <a:lnTo>
                  <a:pt x="396151" y="133349"/>
                </a:lnTo>
                <a:lnTo>
                  <a:pt x="409538" y="133349"/>
                </a:lnTo>
                <a:lnTo>
                  <a:pt x="411708" y="138429"/>
                </a:lnTo>
                <a:lnTo>
                  <a:pt x="415048" y="148589"/>
                </a:lnTo>
                <a:lnTo>
                  <a:pt x="417906" y="158749"/>
                </a:lnTo>
                <a:lnTo>
                  <a:pt x="418499" y="161289"/>
                </a:lnTo>
                <a:lnTo>
                  <a:pt x="405574" y="161289"/>
                </a:lnTo>
                <a:lnTo>
                  <a:pt x="405650" y="162559"/>
                </a:lnTo>
                <a:close/>
              </a:path>
              <a:path w="424815" h="424179">
                <a:moveTo>
                  <a:pt x="18884" y="162559"/>
                </a:moveTo>
                <a:lnTo>
                  <a:pt x="18961" y="161289"/>
                </a:lnTo>
                <a:lnTo>
                  <a:pt x="19230" y="161289"/>
                </a:lnTo>
                <a:lnTo>
                  <a:pt x="18884" y="162559"/>
                </a:lnTo>
                <a:close/>
              </a:path>
              <a:path w="424815" h="424179">
                <a:moveTo>
                  <a:pt x="420514" y="252729"/>
                </a:moveTo>
                <a:lnTo>
                  <a:pt x="407809" y="252729"/>
                </a:lnTo>
                <a:lnTo>
                  <a:pt x="409613" y="242569"/>
                </a:lnTo>
                <a:lnTo>
                  <a:pt x="410883" y="232409"/>
                </a:lnTo>
                <a:lnTo>
                  <a:pt x="411314" y="227329"/>
                </a:lnTo>
                <a:lnTo>
                  <a:pt x="411632" y="222249"/>
                </a:lnTo>
                <a:lnTo>
                  <a:pt x="411822" y="217169"/>
                </a:lnTo>
                <a:lnTo>
                  <a:pt x="411775" y="205739"/>
                </a:lnTo>
                <a:lnTo>
                  <a:pt x="411632" y="201929"/>
                </a:lnTo>
                <a:lnTo>
                  <a:pt x="411302" y="196849"/>
                </a:lnTo>
                <a:lnTo>
                  <a:pt x="410857" y="191769"/>
                </a:lnTo>
                <a:lnTo>
                  <a:pt x="409575" y="181609"/>
                </a:lnTo>
                <a:lnTo>
                  <a:pt x="407809" y="171449"/>
                </a:lnTo>
                <a:lnTo>
                  <a:pt x="405574" y="161289"/>
                </a:lnTo>
                <a:lnTo>
                  <a:pt x="418499" y="161289"/>
                </a:lnTo>
                <a:lnTo>
                  <a:pt x="424319" y="200659"/>
                </a:lnTo>
                <a:lnTo>
                  <a:pt x="424522" y="205739"/>
                </a:lnTo>
                <a:lnTo>
                  <a:pt x="424522" y="217169"/>
                </a:lnTo>
                <a:lnTo>
                  <a:pt x="424319" y="222249"/>
                </a:lnTo>
                <a:lnTo>
                  <a:pt x="423976" y="228599"/>
                </a:lnTo>
                <a:lnTo>
                  <a:pt x="423494" y="233679"/>
                </a:lnTo>
                <a:lnTo>
                  <a:pt x="422148" y="243839"/>
                </a:lnTo>
                <a:lnTo>
                  <a:pt x="420514" y="252729"/>
                </a:lnTo>
                <a:close/>
              </a:path>
              <a:path w="424815" h="424179">
                <a:moveTo>
                  <a:pt x="16949" y="252729"/>
                </a:moveTo>
                <a:lnTo>
                  <a:pt x="16725" y="252729"/>
                </a:lnTo>
                <a:lnTo>
                  <a:pt x="16662" y="251459"/>
                </a:lnTo>
                <a:lnTo>
                  <a:pt x="16949" y="252729"/>
                </a:lnTo>
                <a:close/>
              </a:path>
              <a:path w="424815" h="424179">
                <a:moveTo>
                  <a:pt x="415763" y="271779"/>
                </a:moveTo>
                <a:lnTo>
                  <a:pt x="402869" y="271779"/>
                </a:lnTo>
                <a:lnTo>
                  <a:pt x="405650" y="261619"/>
                </a:lnTo>
                <a:lnTo>
                  <a:pt x="407873" y="251459"/>
                </a:lnTo>
                <a:lnTo>
                  <a:pt x="407809" y="252729"/>
                </a:lnTo>
                <a:lnTo>
                  <a:pt x="420514" y="252729"/>
                </a:lnTo>
                <a:lnTo>
                  <a:pt x="420281" y="253999"/>
                </a:lnTo>
                <a:lnTo>
                  <a:pt x="417906" y="264159"/>
                </a:lnTo>
                <a:lnTo>
                  <a:pt x="415763" y="271779"/>
                </a:lnTo>
                <a:close/>
              </a:path>
              <a:path w="424815" h="424179">
                <a:moveTo>
                  <a:pt x="21969" y="271779"/>
                </a:moveTo>
                <a:lnTo>
                  <a:pt x="21653" y="271779"/>
                </a:lnTo>
                <a:lnTo>
                  <a:pt x="21564" y="270509"/>
                </a:lnTo>
                <a:lnTo>
                  <a:pt x="21969" y="271779"/>
                </a:lnTo>
                <a:close/>
              </a:path>
              <a:path w="424815" h="424179">
                <a:moveTo>
                  <a:pt x="392273" y="323850"/>
                </a:moveTo>
                <a:lnTo>
                  <a:pt x="377723" y="323850"/>
                </a:lnTo>
                <a:lnTo>
                  <a:pt x="383070" y="314959"/>
                </a:lnTo>
                <a:lnTo>
                  <a:pt x="382917" y="314959"/>
                </a:lnTo>
                <a:lnTo>
                  <a:pt x="387870" y="307339"/>
                </a:lnTo>
                <a:lnTo>
                  <a:pt x="387731" y="307339"/>
                </a:lnTo>
                <a:lnTo>
                  <a:pt x="392277" y="298450"/>
                </a:lnTo>
                <a:lnTo>
                  <a:pt x="392137" y="298450"/>
                </a:lnTo>
                <a:lnTo>
                  <a:pt x="396265" y="289559"/>
                </a:lnTo>
                <a:lnTo>
                  <a:pt x="399834" y="280669"/>
                </a:lnTo>
                <a:lnTo>
                  <a:pt x="402971" y="270509"/>
                </a:lnTo>
                <a:lnTo>
                  <a:pt x="402869" y="271779"/>
                </a:lnTo>
                <a:lnTo>
                  <a:pt x="415763" y="271779"/>
                </a:lnTo>
                <a:lnTo>
                  <a:pt x="415048" y="274319"/>
                </a:lnTo>
                <a:lnTo>
                  <a:pt x="398957" y="312419"/>
                </a:lnTo>
                <a:lnTo>
                  <a:pt x="393852" y="321309"/>
                </a:lnTo>
                <a:lnTo>
                  <a:pt x="392273" y="323850"/>
                </a:lnTo>
                <a:close/>
              </a:path>
              <a:path w="424815" h="424179">
                <a:moveTo>
                  <a:pt x="47456" y="323850"/>
                </a:moveTo>
                <a:lnTo>
                  <a:pt x="46812" y="323850"/>
                </a:lnTo>
                <a:lnTo>
                  <a:pt x="46634" y="322579"/>
                </a:lnTo>
                <a:lnTo>
                  <a:pt x="47456" y="323850"/>
                </a:lnTo>
                <a:close/>
              </a:path>
              <a:path w="424815" h="424179">
                <a:moveTo>
                  <a:pt x="317919" y="396239"/>
                </a:moveTo>
                <a:lnTo>
                  <a:pt x="289826" y="396239"/>
                </a:lnTo>
                <a:lnTo>
                  <a:pt x="298945" y="391159"/>
                </a:lnTo>
                <a:lnTo>
                  <a:pt x="298665" y="391159"/>
                </a:lnTo>
                <a:lnTo>
                  <a:pt x="307555" y="387350"/>
                </a:lnTo>
                <a:lnTo>
                  <a:pt x="307276" y="387350"/>
                </a:lnTo>
                <a:lnTo>
                  <a:pt x="315899" y="382269"/>
                </a:lnTo>
                <a:lnTo>
                  <a:pt x="315645" y="382269"/>
                </a:lnTo>
                <a:lnTo>
                  <a:pt x="324002" y="377189"/>
                </a:lnTo>
                <a:lnTo>
                  <a:pt x="323748" y="377189"/>
                </a:lnTo>
                <a:lnTo>
                  <a:pt x="331825" y="372109"/>
                </a:lnTo>
                <a:lnTo>
                  <a:pt x="331584" y="372109"/>
                </a:lnTo>
                <a:lnTo>
                  <a:pt x="339356" y="365759"/>
                </a:lnTo>
                <a:lnTo>
                  <a:pt x="339128" y="365759"/>
                </a:lnTo>
                <a:lnTo>
                  <a:pt x="346595" y="359409"/>
                </a:lnTo>
                <a:lnTo>
                  <a:pt x="346379" y="359409"/>
                </a:lnTo>
                <a:lnTo>
                  <a:pt x="353529" y="353059"/>
                </a:lnTo>
                <a:lnTo>
                  <a:pt x="353314" y="353059"/>
                </a:lnTo>
                <a:lnTo>
                  <a:pt x="360133" y="345439"/>
                </a:lnTo>
                <a:lnTo>
                  <a:pt x="359930" y="345439"/>
                </a:lnTo>
                <a:lnTo>
                  <a:pt x="366407" y="339089"/>
                </a:lnTo>
                <a:lnTo>
                  <a:pt x="366217" y="339089"/>
                </a:lnTo>
                <a:lnTo>
                  <a:pt x="372325" y="331469"/>
                </a:lnTo>
                <a:lnTo>
                  <a:pt x="372148" y="331469"/>
                </a:lnTo>
                <a:lnTo>
                  <a:pt x="377888" y="322579"/>
                </a:lnTo>
                <a:lnTo>
                  <a:pt x="377723" y="323850"/>
                </a:lnTo>
                <a:lnTo>
                  <a:pt x="392273" y="323850"/>
                </a:lnTo>
                <a:lnTo>
                  <a:pt x="388327" y="330200"/>
                </a:lnTo>
                <a:lnTo>
                  <a:pt x="362407" y="361950"/>
                </a:lnTo>
                <a:lnTo>
                  <a:pt x="355028" y="368300"/>
                </a:lnTo>
                <a:lnTo>
                  <a:pt x="347332" y="375919"/>
                </a:lnTo>
                <a:lnTo>
                  <a:pt x="339305" y="382269"/>
                </a:lnTo>
                <a:lnTo>
                  <a:pt x="330987" y="387350"/>
                </a:lnTo>
                <a:lnTo>
                  <a:pt x="322364" y="393700"/>
                </a:lnTo>
                <a:lnTo>
                  <a:pt x="317919" y="396239"/>
                </a:lnTo>
                <a:close/>
              </a:path>
              <a:path w="424815" h="424179">
                <a:moveTo>
                  <a:pt x="137536" y="396239"/>
                </a:moveTo>
                <a:lnTo>
                  <a:pt x="134708" y="396239"/>
                </a:lnTo>
                <a:lnTo>
                  <a:pt x="134416" y="394969"/>
                </a:lnTo>
                <a:lnTo>
                  <a:pt x="137536" y="396239"/>
                </a:lnTo>
                <a:close/>
              </a:path>
              <a:path w="424815" h="424179">
                <a:moveTo>
                  <a:pt x="285267" y="411479"/>
                </a:moveTo>
                <a:lnTo>
                  <a:pt x="222465" y="411479"/>
                </a:lnTo>
                <a:lnTo>
                  <a:pt x="227711" y="410209"/>
                </a:lnTo>
                <a:lnTo>
                  <a:pt x="232524" y="410209"/>
                </a:lnTo>
                <a:lnTo>
                  <a:pt x="242836" y="408939"/>
                </a:lnTo>
                <a:lnTo>
                  <a:pt x="242519" y="408939"/>
                </a:lnTo>
                <a:lnTo>
                  <a:pt x="252653" y="407669"/>
                </a:lnTo>
                <a:lnTo>
                  <a:pt x="252349" y="407669"/>
                </a:lnTo>
                <a:lnTo>
                  <a:pt x="262318" y="405129"/>
                </a:lnTo>
                <a:lnTo>
                  <a:pt x="262000" y="405129"/>
                </a:lnTo>
                <a:lnTo>
                  <a:pt x="271780" y="402589"/>
                </a:lnTo>
                <a:lnTo>
                  <a:pt x="271475" y="402589"/>
                </a:lnTo>
                <a:lnTo>
                  <a:pt x="281050" y="398779"/>
                </a:lnTo>
                <a:lnTo>
                  <a:pt x="280758" y="398779"/>
                </a:lnTo>
                <a:lnTo>
                  <a:pt x="290106" y="394969"/>
                </a:lnTo>
                <a:lnTo>
                  <a:pt x="289826" y="396239"/>
                </a:lnTo>
                <a:lnTo>
                  <a:pt x="317919" y="396239"/>
                </a:lnTo>
                <a:lnTo>
                  <a:pt x="313474" y="398779"/>
                </a:lnTo>
                <a:lnTo>
                  <a:pt x="304317" y="402589"/>
                </a:lnTo>
                <a:lnTo>
                  <a:pt x="294919" y="407669"/>
                </a:lnTo>
                <a:lnTo>
                  <a:pt x="285267" y="411479"/>
                </a:lnTo>
                <a:close/>
              </a:path>
              <a:path w="424815" h="424179">
                <a:moveTo>
                  <a:pt x="223189" y="424179"/>
                </a:moveTo>
                <a:lnTo>
                  <a:pt x="201345" y="424179"/>
                </a:lnTo>
                <a:lnTo>
                  <a:pt x="195935" y="422909"/>
                </a:lnTo>
                <a:lnTo>
                  <a:pt x="228600" y="422909"/>
                </a:lnTo>
                <a:lnTo>
                  <a:pt x="223189" y="424179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289292" y="3728402"/>
            <a:ext cx="412115" cy="412115"/>
          </a:xfrm>
          <a:custGeom>
            <a:avLst/>
            <a:gdLst/>
            <a:ahLst/>
            <a:cxnLst/>
            <a:rect l="l" t="t" r="r" b="b"/>
            <a:pathLst>
              <a:path w="412115" h="412114">
                <a:moveTo>
                  <a:pt x="205651" y="411949"/>
                </a:moveTo>
                <a:lnTo>
                  <a:pt x="158415" y="406510"/>
                </a:lnTo>
                <a:lnTo>
                  <a:pt x="115048" y="391014"/>
                </a:lnTo>
                <a:lnTo>
                  <a:pt x="76843" y="366747"/>
                </a:lnTo>
                <a:lnTo>
                  <a:pt x="44981" y="334913"/>
                </a:lnTo>
                <a:lnTo>
                  <a:pt x="20725" y="296774"/>
                </a:lnTo>
                <a:lnTo>
                  <a:pt x="5317" y="253576"/>
                </a:lnTo>
                <a:lnTo>
                  <a:pt x="0" y="206565"/>
                </a:lnTo>
                <a:lnTo>
                  <a:pt x="5317" y="159117"/>
                </a:lnTo>
                <a:lnTo>
                  <a:pt x="20725" y="115606"/>
                </a:lnTo>
                <a:lnTo>
                  <a:pt x="44981" y="77256"/>
                </a:lnTo>
                <a:lnTo>
                  <a:pt x="76843" y="45295"/>
                </a:lnTo>
                <a:lnTo>
                  <a:pt x="115109" y="20934"/>
                </a:lnTo>
                <a:lnTo>
                  <a:pt x="158435" y="5439"/>
                </a:lnTo>
                <a:lnTo>
                  <a:pt x="205651" y="0"/>
                </a:lnTo>
                <a:lnTo>
                  <a:pt x="252882" y="5441"/>
                </a:lnTo>
                <a:lnTo>
                  <a:pt x="296253" y="20948"/>
                </a:lnTo>
                <a:lnTo>
                  <a:pt x="334474" y="45248"/>
                </a:lnTo>
                <a:lnTo>
                  <a:pt x="366370" y="77145"/>
                </a:lnTo>
                <a:lnTo>
                  <a:pt x="390684" y="115388"/>
                </a:lnTo>
                <a:lnTo>
                  <a:pt x="406179" y="158741"/>
                </a:lnTo>
                <a:lnTo>
                  <a:pt x="411619" y="205968"/>
                </a:lnTo>
                <a:lnTo>
                  <a:pt x="406179" y="253200"/>
                </a:lnTo>
                <a:lnTo>
                  <a:pt x="390684" y="296556"/>
                </a:lnTo>
                <a:lnTo>
                  <a:pt x="366370" y="334802"/>
                </a:lnTo>
                <a:lnTo>
                  <a:pt x="334474" y="366700"/>
                </a:lnTo>
                <a:lnTo>
                  <a:pt x="296192" y="391028"/>
                </a:lnTo>
                <a:lnTo>
                  <a:pt x="252862" y="406511"/>
                </a:lnTo>
                <a:lnTo>
                  <a:pt x="205651" y="411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282675" y="3722052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79">
                <a:moveTo>
                  <a:pt x="234010" y="422910"/>
                </a:moveTo>
                <a:lnTo>
                  <a:pt x="190525" y="422910"/>
                </a:lnTo>
                <a:lnTo>
                  <a:pt x="179933" y="421639"/>
                </a:lnTo>
                <a:lnTo>
                  <a:pt x="169481" y="419100"/>
                </a:lnTo>
                <a:lnTo>
                  <a:pt x="159207" y="417829"/>
                </a:lnTo>
                <a:lnTo>
                  <a:pt x="149123" y="414020"/>
                </a:lnTo>
                <a:lnTo>
                  <a:pt x="139255" y="411479"/>
                </a:lnTo>
                <a:lnTo>
                  <a:pt x="129616" y="407670"/>
                </a:lnTo>
                <a:lnTo>
                  <a:pt x="120205" y="402589"/>
                </a:lnTo>
                <a:lnTo>
                  <a:pt x="111048" y="398779"/>
                </a:lnTo>
                <a:lnTo>
                  <a:pt x="102158" y="393700"/>
                </a:lnTo>
                <a:lnTo>
                  <a:pt x="93548" y="387350"/>
                </a:lnTo>
                <a:lnTo>
                  <a:pt x="85217" y="382270"/>
                </a:lnTo>
                <a:lnTo>
                  <a:pt x="77203" y="375920"/>
                </a:lnTo>
                <a:lnTo>
                  <a:pt x="69494" y="368300"/>
                </a:lnTo>
                <a:lnTo>
                  <a:pt x="62128" y="361950"/>
                </a:lnTo>
                <a:lnTo>
                  <a:pt x="55092" y="354329"/>
                </a:lnTo>
                <a:lnTo>
                  <a:pt x="30683" y="321310"/>
                </a:lnTo>
                <a:lnTo>
                  <a:pt x="12814" y="284479"/>
                </a:lnTo>
                <a:lnTo>
                  <a:pt x="2374" y="243839"/>
                </a:lnTo>
                <a:lnTo>
                  <a:pt x="0" y="217170"/>
                </a:lnTo>
                <a:lnTo>
                  <a:pt x="0" y="205739"/>
                </a:lnTo>
                <a:lnTo>
                  <a:pt x="6616" y="158750"/>
                </a:lnTo>
                <a:lnTo>
                  <a:pt x="16624" y="129539"/>
                </a:lnTo>
                <a:lnTo>
                  <a:pt x="20878" y="119379"/>
                </a:lnTo>
                <a:lnTo>
                  <a:pt x="25565" y="110489"/>
                </a:lnTo>
                <a:lnTo>
                  <a:pt x="30683" y="101600"/>
                </a:lnTo>
                <a:lnTo>
                  <a:pt x="36195" y="92710"/>
                </a:lnTo>
                <a:lnTo>
                  <a:pt x="42125" y="85089"/>
                </a:lnTo>
                <a:lnTo>
                  <a:pt x="48425" y="76200"/>
                </a:lnTo>
                <a:lnTo>
                  <a:pt x="77203" y="48260"/>
                </a:lnTo>
                <a:lnTo>
                  <a:pt x="111048" y="25400"/>
                </a:lnTo>
                <a:lnTo>
                  <a:pt x="149123" y="8889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70"/>
                </a:lnTo>
                <a:lnTo>
                  <a:pt x="275399" y="8889"/>
                </a:lnTo>
                <a:lnTo>
                  <a:pt x="285267" y="12700"/>
                </a:lnTo>
                <a:lnTo>
                  <a:pt x="191998" y="12700"/>
                </a:lnTo>
                <a:lnTo>
                  <a:pt x="181698" y="13970"/>
                </a:lnTo>
                <a:lnTo>
                  <a:pt x="182016" y="13970"/>
                </a:lnTo>
                <a:lnTo>
                  <a:pt x="171869" y="16510"/>
                </a:lnTo>
                <a:lnTo>
                  <a:pt x="172186" y="16510"/>
                </a:lnTo>
                <a:lnTo>
                  <a:pt x="162217" y="17779"/>
                </a:lnTo>
                <a:lnTo>
                  <a:pt x="162521" y="17779"/>
                </a:lnTo>
                <a:lnTo>
                  <a:pt x="152742" y="21589"/>
                </a:lnTo>
                <a:lnTo>
                  <a:pt x="153047" y="21589"/>
                </a:lnTo>
                <a:lnTo>
                  <a:pt x="143471" y="24129"/>
                </a:lnTo>
                <a:lnTo>
                  <a:pt x="143776" y="24129"/>
                </a:lnTo>
                <a:lnTo>
                  <a:pt x="134416" y="27939"/>
                </a:lnTo>
                <a:lnTo>
                  <a:pt x="134708" y="27939"/>
                </a:lnTo>
                <a:lnTo>
                  <a:pt x="125577" y="31750"/>
                </a:lnTo>
                <a:lnTo>
                  <a:pt x="125857" y="31750"/>
                </a:lnTo>
                <a:lnTo>
                  <a:pt x="119199" y="35560"/>
                </a:lnTo>
                <a:lnTo>
                  <a:pt x="117246" y="35560"/>
                </a:lnTo>
                <a:lnTo>
                  <a:pt x="108623" y="40639"/>
                </a:lnTo>
                <a:lnTo>
                  <a:pt x="108889" y="40639"/>
                </a:lnTo>
                <a:lnTo>
                  <a:pt x="100533" y="45720"/>
                </a:lnTo>
                <a:lnTo>
                  <a:pt x="100774" y="45720"/>
                </a:lnTo>
                <a:lnTo>
                  <a:pt x="92710" y="52070"/>
                </a:lnTo>
                <a:lnTo>
                  <a:pt x="92951" y="52070"/>
                </a:lnTo>
                <a:lnTo>
                  <a:pt x="85166" y="57150"/>
                </a:lnTo>
                <a:lnTo>
                  <a:pt x="85407" y="57150"/>
                </a:lnTo>
                <a:lnTo>
                  <a:pt x="77927" y="63500"/>
                </a:lnTo>
                <a:lnTo>
                  <a:pt x="78155" y="63500"/>
                </a:lnTo>
                <a:lnTo>
                  <a:pt x="72186" y="69850"/>
                </a:lnTo>
                <a:lnTo>
                  <a:pt x="71208" y="69850"/>
                </a:lnTo>
                <a:lnTo>
                  <a:pt x="64389" y="77470"/>
                </a:lnTo>
                <a:lnTo>
                  <a:pt x="64592" y="77470"/>
                </a:lnTo>
                <a:lnTo>
                  <a:pt x="58127" y="85089"/>
                </a:lnTo>
                <a:lnTo>
                  <a:pt x="58318" y="85089"/>
                </a:lnTo>
                <a:lnTo>
                  <a:pt x="52197" y="92710"/>
                </a:lnTo>
                <a:lnTo>
                  <a:pt x="52387" y="92710"/>
                </a:lnTo>
                <a:lnTo>
                  <a:pt x="46634" y="100329"/>
                </a:lnTo>
                <a:lnTo>
                  <a:pt x="46812" y="100329"/>
                </a:lnTo>
                <a:lnTo>
                  <a:pt x="41452" y="107950"/>
                </a:lnTo>
                <a:lnTo>
                  <a:pt x="41617" y="107950"/>
                </a:lnTo>
                <a:lnTo>
                  <a:pt x="36652" y="116839"/>
                </a:lnTo>
                <a:lnTo>
                  <a:pt x="36804" y="116839"/>
                </a:lnTo>
                <a:lnTo>
                  <a:pt x="32896" y="124460"/>
                </a:lnTo>
                <a:lnTo>
                  <a:pt x="32385" y="124460"/>
                </a:lnTo>
                <a:lnTo>
                  <a:pt x="28773" y="133350"/>
                </a:lnTo>
                <a:lnTo>
                  <a:pt x="28384" y="133350"/>
                </a:lnTo>
                <a:lnTo>
                  <a:pt x="24688" y="143510"/>
                </a:lnTo>
                <a:lnTo>
                  <a:pt x="21564" y="152400"/>
                </a:lnTo>
                <a:lnTo>
                  <a:pt x="19230" y="161289"/>
                </a:lnTo>
                <a:lnTo>
                  <a:pt x="18961" y="161289"/>
                </a:lnTo>
                <a:lnTo>
                  <a:pt x="16662" y="171450"/>
                </a:lnTo>
                <a:lnTo>
                  <a:pt x="14909" y="181610"/>
                </a:lnTo>
                <a:lnTo>
                  <a:pt x="13652" y="191770"/>
                </a:lnTo>
                <a:lnTo>
                  <a:pt x="13220" y="196850"/>
                </a:lnTo>
                <a:lnTo>
                  <a:pt x="12903" y="201929"/>
                </a:lnTo>
                <a:lnTo>
                  <a:pt x="12750" y="205739"/>
                </a:lnTo>
                <a:lnTo>
                  <a:pt x="12700" y="217170"/>
                </a:lnTo>
                <a:lnTo>
                  <a:pt x="12903" y="222250"/>
                </a:lnTo>
                <a:lnTo>
                  <a:pt x="13220" y="227329"/>
                </a:lnTo>
                <a:lnTo>
                  <a:pt x="13677" y="232410"/>
                </a:lnTo>
                <a:lnTo>
                  <a:pt x="14960" y="242570"/>
                </a:lnTo>
                <a:lnTo>
                  <a:pt x="16725" y="251460"/>
                </a:lnTo>
                <a:lnTo>
                  <a:pt x="18961" y="261620"/>
                </a:lnTo>
                <a:lnTo>
                  <a:pt x="21653" y="271779"/>
                </a:lnTo>
                <a:lnTo>
                  <a:pt x="21969" y="271779"/>
                </a:lnTo>
                <a:lnTo>
                  <a:pt x="24803" y="280670"/>
                </a:lnTo>
                <a:lnTo>
                  <a:pt x="28384" y="289560"/>
                </a:lnTo>
                <a:lnTo>
                  <a:pt x="32385" y="298450"/>
                </a:lnTo>
                <a:lnTo>
                  <a:pt x="32245" y="298450"/>
                </a:lnTo>
                <a:lnTo>
                  <a:pt x="36804" y="307339"/>
                </a:lnTo>
                <a:lnTo>
                  <a:pt x="37361" y="307339"/>
                </a:lnTo>
                <a:lnTo>
                  <a:pt x="41617" y="314960"/>
                </a:lnTo>
                <a:lnTo>
                  <a:pt x="41452" y="314960"/>
                </a:lnTo>
                <a:lnTo>
                  <a:pt x="46812" y="323850"/>
                </a:lnTo>
                <a:lnTo>
                  <a:pt x="47456" y="323850"/>
                </a:lnTo>
                <a:lnTo>
                  <a:pt x="52387" y="331470"/>
                </a:lnTo>
                <a:lnTo>
                  <a:pt x="52197" y="331470"/>
                </a:lnTo>
                <a:lnTo>
                  <a:pt x="58318" y="339089"/>
                </a:lnTo>
                <a:lnTo>
                  <a:pt x="58127" y="339089"/>
                </a:lnTo>
                <a:lnTo>
                  <a:pt x="64592" y="345439"/>
                </a:lnTo>
                <a:lnTo>
                  <a:pt x="64389" y="345439"/>
                </a:lnTo>
                <a:lnTo>
                  <a:pt x="71208" y="353060"/>
                </a:lnTo>
                <a:lnTo>
                  <a:pt x="70993" y="353060"/>
                </a:lnTo>
                <a:lnTo>
                  <a:pt x="78155" y="359410"/>
                </a:lnTo>
                <a:lnTo>
                  <a:pt x="77927" y="359410"/>
                </a:lnTo>
                <a:lnTo>
                  <a:pt x="85407" y="365760"/>
                </a:lnTo>
                <a:lnTo>
                  <a:pt x="85166" y="365760"/>
                </a:lnTo>
                <a:lnTo>
                  <a:pt x="92951" y="372110"/>
                </a:lnTo>
                <a:lnTo>
                  <a:pt x="92710" y="372110"/>
                </a:lnTo>
                <a:lnTo>
                  <a:pt x="100774" y="377189"/>
                </a:lnTo>
                <a:lnTo>
                  <a:pt x="100533" y="377189"/>
                </a:lnTo>
                <a:lnTo>
                  <a:pt x="108889" y="382270"/>
                </a:lnTo>
                <a:lnTo>
                  <a:pt x="108623" y="382270"/>
                </a:lnTo>
                <a:lnTo>
                  <a:pt x="117246" y="387350"/>
                </a:lnTo>
                <a:lnTo>
                  <a:pt x="116979" y="387350"/>
                </a:lnTo>
                <a:lnTo>
                  <a:pt x="125857" y="391160"/>
                </a:lnTo>
                <a:lnTo>
                  <a:pt x="125577" y="391160"/>
                </a:lnTo>
                <a:lnTo>
                  <a:pt x="134708" y="396239"/>
                </a:lnTo>
                <a:lnTo>
                  <a:pt x="137536" y="396239"/>
                </a:lnTo>
                <a:lnTo>
                  <a:pt x="143776" y="398779"/>
                </a:lnTo>
                <a:lnTo>
                  <a:pt x="143471" y="398779"/>
                </a:lnTo>
                <a:lnTo>
                  <a:pt x="153047" y="402589"/>
                </a:lnTo>
                <a:lnTo>
                  <a:pt x="152742" y="402589"/>
                </a:lnTo>
                <a:lnTo>
                  <a:pt x="162521" y="405129"/>
                </a:lnTo>
                <a:lnTo>
                  <a:pt x="162217" y="405129"/>
                </a:lnTo>
                <a:lnTo>
                  <a:pt x="172186" y="407670"/>
                </a:lnTo>
                <a:lnTo>
                  <a:pt x="171869" y="407670"/>
                </a:lnTo>
                <a:lnTo>
                  <a:pt x="182016" y="408939"/>
                </a:lnTo>
                <a:lnTo>
                  <a:pt x="181698" y="408939"/>
                </a:lnTo>
                <a:lnTo>
                  <a:pt x="191998" y="410210"/>
                </a:lnTo>
                <a:lnTo>
                  <a:pt x="196811" y="410210"/>
                </a:lnTo>
                <a:lnTo>
                  <a:pt x="202069" y="411479"/>
                </a:lnTo>
                <a:lnTo>
                  <a:pt x="285267" y="411479"/>
                </a:lnTo>
                <a:lnTo>
                  <a:pt x="275399" y="414020"/>
                </a:lnTo>
                <a:lnTo>
                  <a:pt x="265328" y="417829"/>
                </a:lnTo>
                <a:lnTo>
                  <a:pt x="255054" y="419100"/>
                </a:lnTo>
                <a:lnTo>
                  <a:pt x="244589" y="421639"/>
                </a:lnTo>
                <a:lnTo>
                  <a:pt x="234010" y="422910"/>
                </a:lnTo>
                <a:close/>
              </a:path>
              <a:path w="424815" h="424179">
                <a:moveTo>
                  <a:pt x="307555" y="36829"/>
                </a:moveTo>
                <a:lnTo>
                  <a:pt x="298665" y="31750"/>
                </a:lnTo>
                <a:lnTo>
                  <a:pt x="298945" y="31750"/>
                </a:lnTo>
                <a:lnTo>
                  <a:pt x="289826" y="27939"/>
                </a:lnTo>
                <a:lnTo>
                  <a:pt x="290106" y="27939"/>
                </a:lnTo>
                <a:lnTo>
                  <a:pt x="280758" y="24129"/>
                </a:lnTo>
                <a:lnTo>
                  <a:pt x="281050" y="24129"/>
                </a:lnTo>
                <a:lnTo>
                  <a:pt x="271475" y="21589"/>
                </a:lnTo>
                <a:lnTo>
                  <a:pt x="271780" y="21589"/>
                </a:lnTo>
                <a:lnTo>
                  <a:pt x="262000" y="17779"/>
                </a:lnTo>
                <a:lnTo>
                  <a:pt x="262318" y="17779"/>
                </a:lnTo>
                <a:lnTo>
                  <a:pt x="252349" y="16510"/>
                </a:lnTo>
                <a:lnTo>
                  <a:pt x="252653" y="16510"/>
                </a:lnTo>
                <a:lnTo>
                  <a:pt x="242519" y="13970"/>
                </a:lnTo>
                <a:lnTo>
                  <a:pt x="242836" y="13970"/>
                </a:lnTo>
                <a:lnTo>
                  <a:pt x="232524" y="12700"/>
                </a:lnTo>
                <a:lnTo>
                  <a:pt x="285267" y="12700"/>
                </a:lnTo>
                <a:lnTo>
                  <a:pt x="294919" y="16510"/>
                </a:lnTo>
                <a:lnTo>
                  <a:pt x="304317" y="20320"/>
                </a:lnTo>
                <a:lnTo>
                  <a:pt x="313474" y="25400"/>
                </a:lnTo>
                <a:lnTo>
                  <a:pt x="322364" y="30479"/>
                </a:lnTo>
                <a:lnTo>
                  <a:pt x="330987" y="35560"/>
                </a:lnTo>
                <a:lnTo>
                  <a:pt x="307276" y="35560"/>
                </a:lnTo>
                <a:lnTo>
                  <a:pt x="307555" y="36829"/>
                </a:lnTo>
                <a:close/>
              </a:path>
              <a:path w="424815" h="424179">
                <a:moveTo>
                  <a:pt x="116979" y="36829"/>
                </a:moveTo>
                <a:lnTo>
                  <a:pt x="117246" y="35560"/>
                </a:lnTo>
                <a:lnTo>
                  <a:pt x="119199" y="35560"/>
                </a:lnTo>
                <a:lnTo>
                  <a:pt x="116979" y="36829"/>
                </a:lnTo>
                <a:close/>
              </a:path>
              <a:path w="424815" h="424179">
                <a:moveTo>
                  <a:pt x="353529" y="71120"/>
                </a:moveTo>
                <a:lnTo>
                  <a:pt x="346379" y="63500"/>
                </a:lnTo>
                <a:lnTo>
                  <a:pt x="346595" y="63500"/>
                </a:lnTo>
                <a:lnTo>
                  <a:pt x="339128" y="57150"/>
                </a:lnTo>
                <a:lnTo>
                  <a:pt x="339356" y="57150"/>
                </a:lnTo>
                <a:lnTo>
                  <a:pt x="331584" y="52070"/>
                </a:lnTo>
                <a:lnTo>
                  <a:pt x="331825" y="52070"/>
                </a:lnTo>
                <a:lnTo>
                  <a:pt x="323748" y="45720"/>
                </a:lnTo>
                <a:lnTo>
                  <a:pt x="324002" y="45720"/>
                </a:lnTo>
                <a:lnTo>
                  <a:pt x="315645" y="40639"/>
                </a:lnTo>
                <a:lnTo>
                  <a:pt x="315899" y="40639"/>
                </a:lnTo>
                <a:lnTo>
                  <a:pt x="307276" y="35560"/>
                </a:lnTo>
                <a:lnTo>
                  <a:pt x="330987" y="35560"/>
                </a:lnTo>
                <a:lnTo>
                  <a:pt x="362407" y="60960"/>
                </a:lnTo>
                <a:lnTo>
                  <a:pt x="370543" y="69850"/>
                </a:lnTo>
                <a:lnTo>
                  <a:pt x="353314" y="69850"/>
                </a:lnTo>
                <a:lnTo>
                  <a:pt x="353529" y="71120"/>
                </a:lnTo>
                <a:close/>
              </a:path>
              <a:path w="424815" h="424179">
                <a:moveTo>
                  <a:pt x="70993" y="71120"/>
                </a:moveTo>
                <a:lnTo>
                  <a:pt x="71208" y="69850"/>
                </a:lnTo>
                <a:lnTo>
                  <a:pt x="72186" y="69850"/>
                </a:lnTo>
                <a:lnTo>
                  <a:pt x="70993" y="71120"/>
                </a:lnTo>
                <a:close/>
              </a:path>
              <a:path w="424815" h="424179">
                <a:moveTo>
                  <a:pt x="392277" y="125729"/>
                </a:moveTo>
                <a:lnTo>
                  <a:pt x="387731" y="116839"/>
                </a:lnTo>
                <a:lnTo>
                  <a:pt x="387870" y="116839"/>
                </a:lnTo>
                <a:lnTo>
                  <a:pt x="382917" y="107950"/>
                </a:lnTo>
                <a:lnTo>
                  <a:pt x="383070" y="107950"/>
                </a:lnTo>
                <a:lnTo>
                  <a:pt x="377723" y="100329"/>
                </a:lnTo>
                <a:lnTo>
                  <a:pt x="377888" y="100329"/>
                </a:lnTo>
                <a:lnTo>
                  <a:pt x="372148" y="92710"/>
                </a:lnTo>
                <a:lnTo>
                  <a:pt x="372325" y="92710"/>
                </a:lnTo>
                <a:lnTo>
                  <a:pt x="366217" y="85089"/>
                </a:lnTo>
                <a:lnTo>
                  <a:pt x="366407" y="85089"/>
                </a:lnTo>
                <a:lnTo>
                  <a:pt x="359930" y="77470"/>
                </a:lnTo>
                <a:lnTo>
                  <a:pt x="360133" y="77470"/>
                </a:lnTo>
                <a:lnTo>
                  <a:pt x="353314" y="69850"/>
                </a:lnTo>
                <a:lnTo>
                  <a:pt x="370543" y="69850"/>
                </a:lnTo>
                <a:lnTo>
                  <a:pt x="376110" y="76200"/>
                </a:lnTo>
                <a:lnTo>
                  <a:pt x="382409" y="85089"/>
                </a:lnTo>
                <a:lnTo>
                  <a:pt x="388327" y="92710"/>
                </a:lnTo>
                <a:lnTo>
                  <a:pt x="393852" y="101600"/>
                </a:lnTo>
                <a:lnTo>
                  <a:pt x="398957" y="110489"/>
                </a:lnTo>
                <a:lnTo>
                  <a:pt x="403656" y="119379"/>
                </a:lnTo>
                <a:lnTo>
                  <a:pt x="405784" y="124460"/>
                </a:lnTo>
                <a:lnTo>
                  <a:pt x="392137" y="124460"/>
                </a:lnTo>
                <a:lnTo>
                  <a:pt x="392277" y="125729"/>
                </a:lnTo>
                <a:close/>
              </a:path>
              <a:path w="424815" h="424179">
                <a:moveTo>
                  <a:pt x="32245" y="125729"/>
                </a:moveTo>
                <a:lnTo>
                  <a:pt x="32385" y="124460"/>
                </a:lnTo>
                <a:lnTo>
                  <a:pt x="32896" y="124460"/>
                </a:lnTo>
                <a:lnTo>
                  <a:pt x="32245" y="125729"/>
                </a:lnTo>
                <a:close/>
              </a:path>
              <a:path w="424815" h="424179">
                <a:moveTo>
                  <a:pt x="396265" y="134620"/>
                </a:moveTo>
                <a:lnTo>
                  <a:pt x="392137" y="124460"/>
                </a:lnTo>
                <a:lnTo>
                  <a:pt x="405784" y="124460"/>
                </a:lnTo>
                <a:lnTo>
                  <a:pt x="407911" y="129539"/>
                </a:lnTo>
                <a:lnTo>
                  <a:pt x="409538" y="133350"/>
                </a:lnTo>
                <a:lnTo>
                  <a:pt x="396151" y="133350"/>
                </a:lnTo>
                <a:lnTo>
                  <a:pt x="396265" y="134620"/>
                </a:lnTo>
                <a:close/>
              </a:path>
              <a:path w="424815" h="424179">
                <a:moveTo>
                  <a:pt x="28257" y="134620"/>
                </a:moveTo>
                <a:lnTo>
                  <a:pt x="28384" y="133350"/>
                </a:lnTo>
                <a:lnTo>
                  <a:pt x="28773" y="133350"/>
                </a:lnTo>
                <a:lnTo>
                  <a:pt x="28257" y="134620"/>
                </a:lnTo>
                <a:close/>
              </a:path>
              <a:path w="424815" h="424179">
                <a:moveTo>
                  <a:pt x="405650" y="162560"/>
                </a:moveTo>
                <a:lnTo>
                  <a:pt x="402869" y="152400"/>
                </a:lnTo>
                <a:lnTo>
                  <a:pt x="399732" y="143510"/>
                </a:lnTo>
                <a:lnTo>
                  <a:pt x="396151" y="133350"/>
                </a:lnTo>
                <a:lnTo>
                  <a:pt x="409538" y="133350"/>
                </a:lnTo>
                <a:lnTo>
                  <a:pt x="411708" y="138429"/>
                </a:lnTo>
                <a:lnTo>
                  <a:pt x="415048" y="148589"/>
                </a:lnTo>
                <a:lnTo>
                  <a:pt x="417906" y="158750"/>
                </a:lnTo>
                <a:lnTo>
                  <a:pt x="418499" y="161289"/>
                </a:lnTo>
                <a:lnTo>
                  <a:pt x="405574" y="161289"/>
                </a:lnTo>
                <a:lnTo>
                  <a:pt x="405650" y="162560"/>
                </a:lnTo>
                <a:close/>
              </a:path>
              <a:path w="424815" h="424179">
                <a:moveTo>
                  <a:pt x="18884" y="162560"/>
                </a:moveTo>
                <a:lnTo>
                  <a:pt x="18961" y="161289"/>
                </a:lnTo>
                <a:lnTo>
                  <a:pt x="19230" y="161289"/>
                </a:lnTo>
                <a:lnTo>
                  <a:pt x="18884" y="162560"/>
                </a:lnTo>
                <a:close/>
              </a:path>
              <a:path w="424815" h="424179">
                <a:moveTo>
                  <a:pt x="415763" y="271779"/>
                </a:moveTo>
                <a:lnTo>
                  <a:pt x="402869" y="271779"/>
                </a:lnTo>
                <a:lnTo>
                  <a:pt x="405650" y="261620"/>
                </a:lnTo>
                <a:lnTo>
                  <a:pt x="407873" y="251460"/>
                </a:lnTo>
                <a:lnTo>
                  <a:pt x="409613" y="242570"/>
                </a:lnTo>
                <a:lnTo>
                  <a:pt x="410883" y="232410"/>
                </a:lnTo>
                <a:lnTo>
                  <a:pt x="411314" y="227329"/>
                </a:lnTo>
                <a:lnTo>
                  <a:pt x="411632" y="222250"/>
                </a:lnTo>
                <a:lnTo>
                  <a:pt x="411822" y="217170"/>
                </a:lnTo>
                <a:lnTo>
                  <a:pt x="411775" y="205739"/>
                </a:lnTo>
                <a:lnTo>
                  <a:pt x="411632" y="201929"/>
                </a:lnTo>
                <a:lnTo>
                  <a:pt x="411302" y="196850"/>
                </a:lnTo>
                <a:lnTo>
                  <a:pt x="410857" y="191770"/>
                </a:lnTo>
                <a:lnTo>
                  <a:pt x="409575" y="181610"/>
                </a:lnTo>
                <a:lnTo>
                  <a:pt x="407809" y="171450"/>
                </a:lnTo>
                <a:lnTo>
                  <a:pt x="405574" y="161289"/>
                </a:lnTo>
                <a:lnTo>
                  <a:pt x="418499" y="161289"/>
                </a:lnTo>
                <a:lnTo>
                  <a:pt x="424319" y="200660"/>
                </a:lnTo>
                <a:lnTo>
                  <a:pt x="424522" y="205739"/>
                </a:lnTo>
                <a:lnTo>
                  <a:pt x="424522" y="217170"/>
                </a:lnTo>
                <a:lnTo>
                  <a:pt x="417906" y="264160"/>
                </a:lnTo>
                <a:lnTo>
                  <a:pt x="415763" y="271779"/>
                </a:lnTo>
                <a:close/>
              </a:path>
              <a:path w="424815" h="424179">
                <a:moveTo>
                  <a:pt x="21969" y="271779"/>
                </a:moveTo>
                <a:lnTo>
                  <a:pt x="21653" y="271779"/>
                </a:lnTo>
                <a:lnTo>
                  <a:pt x="21564" y="270510"/>
                </a:lnTo>
                <a:lnTo>
                  <a:pt x="21969" y="271779"/>
                </a:lnTo>
                <a:close/>
              </a:path>
              <a:path w="424815" h="424179">
                <a:moveTo>
                  <a:pt x="401642" y="307339"/>
                </a:moveTo>
                <a:lnTo>
                  <a:pt x="387731" y="307339"/>
                </a:lnTo>
                <a:lnTo>
                  <a:pt x="392277" y="298450"/>
                </a:lnTo>
                <a:lnTo>
                  <a:pt x="392137" y="298450"/>
                </a:lnTo>
                <a:lnTo>
                  <a:pt x="396265" y="289560"/>
                </a:lnTo>
                <a:lnTo>
                  <a:pt x="399834" y="280670"/>
                </a:lnTo>
                <a:lnTo>
                  <a:pt x="402971" y="270510"/>
                </a:lnTo>
                <a:lnTo>
                  <a:pt x="402869" y="271779"/>
                </a:lnTo>
                <a:lnTo>
                  <a:pt x="415763" y="271779"/>
                </a:lnTo>
                <a:lnTo>
                  <a:pt x="415048" y="274320"/>
                </a:lnTo>
                <a:lnTo>
                  <a:pt x="411708" y="284479"/>
                </a:lnTo>
                <a:lnTo>
                  <a:pt x="407911" y="294639"/>
                </a:lnTo>
                <a:lnTo>
                  <a:pt x="403656" y="303529"/>
                </a:lnTo>
                <a:lnTo>
                  <a:pt x="401642" y="307339"/>
                </a:lnTo>
                <a:close/>
              </a:path>
              <a:path w="424815" h="424179">
                <a:moveTo>
                  <a:pt x="37361" y="307339"/>
                </a:moveTo>
                <a:lnTo>
                  <a:pt x="36804" y="307339"/>
                </a:lnTo>
                <a:lnTo>
                  <a:pt x="36652" y="306070"/>
                </a:lnTo>
                <a:lnTo>
                  <a:pt x="37361" y="307339"/>
                </a:lnTo>
                <a:close/>
              </a:path>
              <a:path w="424815" h="424179">
                <a:moveTo>
                  <a:pt x="392273" y="323850"/>
                </a:moveTo>
                <a:lnTo>
                  <a:pt x="377723" y="323850"/>
                </a:lnTo>
                <a:lnTo>
                  <a:pt x="383070" y="314960"/>
                </a:lnTo>
                <a:lnTo>
                  <a:pt x="382917" y="314960"/>
                </a:lnTo>
                <a:lnTo>
                  <a:pt x="387870" y="306070"/>
                </a:lnTo>
                <a:lnTo>
                  <a:pt x="387731" y="307339"/>
                </a:lnTo>
                <a:lnTo>
                  <a:pt x="401642" y="307339"/>
                </a:lnTo>
                <a:lnTo>
                  <a:pt x="398957" y="312420"/>
                </a:lnTo>
                <a:lnTo>
                  <a:pt x="393852" y="321310"/>
                </a:lnTo>
                <a:lnTo>
                  <a:pt x="392273" y="323850"/>
                </a:lnTo>
                <a:close/>
              </a:path>
              <a:path w="424815" h="424179">
                <a:moveTo>
                  <a:pt x="47456" y="323850"/>
                </a:moveTo>
                <a:lnTo>
                  <a:pt x="46812" y="323850"/>
                </a:lnTo>
                <a:lnTo>
                  <a:pt x="46634" y="322579"/>
                </a:lnTo>
                <a:lnTo>
                  <a:pt x="47456" y="323850"/>
                </a:lnTo>
                <a:close/>
              </a:path>
              <a:path w="424815" h="424179">
                <a:moveTo>
                  <a:pt x="317919" y="396239"/>
                </a:moveTo>
                <a:lnTo>
                  <a:pt x="289826" y="396239"/>
                </a:lnTo>
                <a:lnTo>
                  <a:pt x="298945" y="391160"/>
                </a:lnTo>
                <a:lnTo>
                  <a:pt x="298665" y="391160"/>
                </a:lnTo>
                <a:lnTo>
                  <a:pt x="307555" y="387350"/>
                </a:lnTo>
                <a:lnTo>
                  <a:pt x="307276" y="387350"/>
                </a:lnTo>
                <a:lnTo>
                  <a:pt x="315899" y="382270"/>
                </a:lnTo>
                <a:lnTo>
                  <a:pt x="315645" y="382270"/>
                </a:lnTo>
                <a:lnTo>
                  <a:pt x="324002" y="377189"/>
                </a:lnTo>
                <a:lnTo>
                  <a:pt x="323748" y="377189"/>
                </a:lnTo>
                <a:lnTo>
                  <a:pt x="331825" y="372110"/>
                </a:lnTo>
                <a:lnTo>
                  <a:pt x="331584" y="372110"/>
                </a:lnTo>
                <a:lnTo>
                  <a:pt x="339356" y="365760"/>
                </a:lnTo>
                <a:lnTo>
                  <a:pt x="339128" y="365760"/>
                </a:lnTo>
                <a:lnTo>
                  <a:pt x="346595" y="359410"/>
                </a:lnTo>
                <a:lnTo>
                  <a:pt x="346379" y="359410"/>
                </a:lnTo>
                <a:lnTo>
                  <a:pt x="353529" y="353060"/>
                </a:lnTo>
                <a:lnTo>
                  <a:pt x="353314" y="353060"/>
                </a:lnTo>
                <a:lnTo>
                  <a:pt x="360133" y="345439"/>
                </a:lnTo>
                <a:lnTo>
                  <a:pt x="359930" y="345439"/>
                </a:lnTo>
                <a:lnTo>
                  <a:pt x="366407" y="339089"/>
                </a:lnTo>
                <a:lnTo>
                  <a:pt x="366217" y="339089"/>
                </a:lnTo>
                <a:lnTo>
                  <a:pt x="372325" y="331470"/>
                </a:lnTo>
                <a:lnTo>
                  <a:pt x="372148" y="331470"/>
                </a:lnTo>
                <a:lnTo>
                  <a:pt x="377888" y="322579"/>
                </a:lnTo>
                <a:lnTo>
                  <a:pt x="377723" y="323850"/>
                </a:lnTo>
                <a:lnTo>
                  <a:pt x="392273" y="323850"/>
                </a:lnTo>
                <a:lnTo>
                  <a:pt x="388327" y="330200"/>
                </a:lnTo>
                <a:lnTo>
                  <a:pt x="362407" y="361950"/>
                </a:lnTo>
                <a:lnTo>
                  <a:pt x="355028" y="368300"/>
                </a:lnTo>
                <a:lnTo>
                  <a:pt x="347332" y="375920"/>
                </a:lnTo>
                <a:lnTo>
                  <a:pt x="339305" y="382270"/>
                </a:lnTo>
                <a:lnTo>
                  <a:pt x="330987" y="387350"/>
                </a:lnTo>
                <a:lnTo>
                  <a:pt x="322364" y="393700"/>
                </a:lnTo>
                <a:lnTo>
                  <a:pt x="317919" y="396239"/>
                </a:lnTo>
                <a:close/>
              </a:path>
              <a:path w="424815" h="424179">
                <a:moveTo>
                  <a:pt x="137536" y="396239"/>
                </a:moveTo>
                <a:lnTo>
                  <a:pt x="134708" y="396239"/>
                </a:lnTo>
                <a:lnTo>
                  <a:pt x="134416" y="394970"/>
                </a:lnTo>
                <a:lnTo>
                  <a:pt x="137536" y="396239"/>
                </a:lnTo>
                <a:close/>
              </a:path>
              <a:path w="424815" h="424179">
                <a:moveTo>
                  <a:pt x="285267" y="411479"/>
                </a:moveTo>
                <a:lnTo>
                  <a:pt x="222465" y="411479"/>
                </a:lnTo>
                <a:lnTo>
                  <a:pt x="227711" y="410210"/>
                </a:lnTo>
                <a:lnTo>
                  <a:pt x="232524" y="410210"/>
                </a:lnTo>
                <a:lnTo>
                  <a:pt x="242836" y="408939"/>
                </a:lnTo>
                <a:lnTo>
                  <a:pt x="242519" y="408939"/>
                </a:lnTo>
                <a:lnTo>
                  <a:pt x="252653" y="407670"/>
                </a:lnTo>
                <a:lnTo>
                  <a:pt x="252349" y="407670"/>
                </a:lnTo>
                <a:lnTo>
                  <a:pt x="262318" y="405129"/>
                </a:lnTo>
                <a:lnTo>
                  <a:pt x="262000" y="405129"/>
                </a:lnTo>
                <a:lnTo>
                  <a:pt x="271780" y="402589"/>
                </a:lnTo>
                <a:lnTo>
                  <a:pt x="271475" y="402589"/>
                </a:lnTo>
                <a:lnTo>
                  <a:pt x="281050" y="398779"/>
                </a:lnTo>
                <a:lnTo>
                  <a:pt x="280758" y="398779"/>
                </a:lnTo>
                <a:lnTo>
                  <a:pt x="290106" y="394970"/>
                </a:lnTo>
                <a:lnTo>
                  <a:pt x="289826" y="396239"/>
                </a:lnTo>
                <a:lnTo>
                  <a:pt x="317919" y="396239"/>
                </a:lnTo>
                <a:lnTo>
                  <a:pt x="313474" y="398779"/>
                </a:lnTo>
                <a:lnTo>
                  <a:pt x="304317" y="402589"/>
                </a:lnTo>
                <a:lnTo>
                  <a:pt x="294919" y="407670"/>
                </a:lnTo>
                <a:lnTo>
                  <a:pt x="285267" y="411479"/>
                </a:lnTo>
                <a:close/>
              </a:path>
              <a:path w="424815" h="424179">
                <a:moveTo>
                  <a:pt x="223189" y="424179"/>
                </a:moveTo>
                <a:lnTo>
                  <a:pt x="201345" y="424179"/>
                </a:lnTo>
                <a:lnTo>
                  <a:pt x="195935" y="422910"/>
                </a:lnTo>
                <a:lnTo>
                  <a:pt x="228600" y="422910"/>
                </a:lnTo>
                <a:lnTo>
                  <a:pt x="223189" y="424179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89292" y="4476280"/>
            <a:ext cx="411619" cy="411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282675" y="4469930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79">
                <a:moveTo>
                  <a:pt x="234010" y="422910"/>
                </a:moveTo>
                <a:lnTo>
                  <a:pt x="190525" y="422910"/>
                </a:lnTo>
                <a:lnTo>
                  <a:pt x="179933" y="421639"/>
                </a:lnTo>
                <a:lnTo>
                  <a:pt x="169481" y="419100"/>
                </a:lnTo>
                <a:lnTo>
                  <a:pt x="159207" y="417829"/>
                </a:lnTo>
                <a:lnTo>
                  <a:pt x="149123" y="414020"/>
                </a:lnTo>
                <a:lnTo>
                  <a:pt x="139255" y="411479"/>
                </a:lnTo>
                <a:lnTo>
                  <a:pt x="129616" y="407670"/>
                </a:lnTo>
                <a:lnTo>
                  <a:pt x="120205" y="402589"/>
                </a:lnTo>
                <a:lnTo>
                  <a:pt x="111048" y="398779"/>
                </a:lnTo>
                <a:lnTo>
                  <a:pt x="102158" y="393700"/>
                </a:lnTo>
                <a:lnTo>
                  <a:pt x="93548" y="387350"/>
                </a:lnTo>
                <a:lnTo>
                  <a:pt x="85217" y="382270"/>
                </a:lnTo>
                <a:lnTo>
                  <a:pt x="77203" y="375920"/>
                </a:lnTo>
                <a:lnTo>
                  <a:pt x="69494" y="368300"/>
                </a:lnTo>
                <a:lnTo>
                  <a:pt x="62128" y="361950"/>
                </a:lnTo>
                <a:lnTo>
                  <a:pt x="55092" y="354329"/>
                </a:lnTo>
                <a:lnTo>
                  <a:pt x="30683" y="321310"/>
                </a:lnTo>
                <a:lnTo>
                  <a:pt x="12814" y="284479"/>
                </a:lnTo>
                <a:lnTo>
                  <a:pt x="2374" y="243839"/>
                </a:lnTo>
                <a:lnTo>
                  <a:pt x="0" y="217170"/>
                </a:lnTo>
                <a:lnTo>
                  <a:pt x="0" y="205739"/>
                </a:lnTo>
                <a:lnTo>
                  <a:pt x="6616" y="158750"/>
                </a:lnTo>
                <a:lnTo>
                  <a:pt x="16624" y="129539"/>
                </a:lnTo>
                <a:lnTo>
                  <a:pt x="20878" y="119379"/>
                </a:lnTo>
                <a:lnTo>
                  <a:pt x="25565" y="110489"/>
                </a:lnTo>
                <a:lnTo>
                  <a:pt x="30683" y="101600"/>
                </a:lnTo>
                <a:lnTo>
                  <a:pt x="36195" y="92710"/>
                </a:lnTo>
                <a:lnTo>
                  <a:pt x="42125" y="85089"/>
                </a:lnTo>
                <a:lnTo>
                  <a:pt x="48425" y="76200"/>
                </a:lnTo>
                <a:lnTo>
                  <a:pt x="77203" y="48260"/>
                </a:lnTo>
                <a:lnTo>
                  <a:pt x="111048" y="25400"/>
                </a:lnTo>
                <a:lnTo>
                  <a:pt x="149123" y="8889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70"/>
                </a:lnTo>
                <a:lnTo>
                  <a:pt x="275399" y="8889"/>
                </a:lnTo>
                <a:lnTo>
                  <a:pt x="285267" y="12700"/>
                </a:lnTo>
                <a:lnTo>
                  <a:pt x="191998" y="12700"/>
                </a:lnTo>
                <a:lnTo>
                  <a:pt x="181698" y="13970"/>
                </a:lnTo>
                <a:lnTo>
                  <a:pt x="182016" y="13970"/>
                </a:lnTo>
                <a:lnTo>
                  <a:pt x="171869" y="16510"/>
                </a:lnTo>
                <a:lnTo>
                  <a:pt x="172186" y="16510"/>
                </a:lnTo>
                <a:lnTo>
                  <a:pt x="162217" y="17779"/>
                </a:lnTo>
                <a:lnTo>
                  <a:pt x="162521" y="17779"/>
                </a:lnTo>
                <a:lnTo>
                  <a:pt x="152742" y="21589"/>
                </a:lnTo>
                <a:lnTo>
                  <a:pt x="153047" y="21589"/>
                </a:lnTo>
                <a:lnTo>
                  <a:pt x="143471" y="24129"/>
                </a:lnTo>
                <a:lnTo>
                  <a:pt x="143776" y="24129"/>
                </a:lnTo>
                <a:lnTo>
                  <a:pt x="134416" y="27939"/>
                </a:lnTo>
                <a:lnTo>
                  <a:pt x="134708" y="27939"/>
                </a:lnTo>
                <a:lnTo>
                  <a:pt x="125577" y="31750"/>
                </a:lnTo>
                <a:lnTo>
                  <a:pt x="125857" y="31750"/>
                </a:lnTo>
                <a:lnTo>
                  <a:pt x="119199" y="35560"/>
                </a:lnTo>
                <a:lnTo>
                  <a:pt x="117246" y="35560"/>
                </a:lnTo>
                <a:lnTo>
                  <a:pt x="108623" y="40639"/>
                </a:lnTo>
                <a:lnTo>
                  <a:pt x="108889" y="40639"/>
                </a:lnTo>
                <a:lnTo>
                  <a:pt x="100533" y="45720"/>
                </a:lnTo>
                <a:lnTo>
                  <a:pt x="100774" y="45720"/>
                </a:lnTo>
                <a:lnTo>
                  <a:pt x="92710" y="52070"/>
                </a:lnTo>
                <a:lnTo>
                  <a:pt x="92951" y="52070"/>
                </a:lnTo>
                <a:lnTo>
                  <a:pt x="85166" y="57150"/>
                </a:lnTo>
                <a:lnTo>
                  <a:pt x="85407" y="57150"/>
                </a:lnTo>
                <a:lnTo>
                  <a:pt x="77927" y="63500"/>
                </a:lnTo>
                <a:lnTo>
                  <a:pt x="78155" y="63500"/>
                </a:lnTo>
                <a:lnTo>
                  <a:pt x="72186" y="69850"/>
                </a:lnTo>
                <a:lnTo>
                  <a:pt x="71208" y="69850"/>
                </a:lnTo>
                <a:lnTo>
                  <a:pt x="64389" y="77470"/>
                </a:lnTo>
                <a:lnTo>
                  <a:pt x="64592" y="77470"/>
                </a:lnTo>
                <a:lnTo>
                  <a:pt x="58127" y="85089"/>
                </a:lnTo>
                <a:lnTo>
                  <a:pt x="58318" y="85089"/>
                </a:lnTo>
                <a:lnTo>
                  <a:pt x="52197" y="92710"/>
                </a:lnTo>
                <a:lnTo>
                  <a:pt x="52387" y="92710"/>
                </a:lnTo>
                <a:lnTo>
                  <a:pt x="46634" y="100329"/>
                </a:lnTo>
                <a:lnTo>
                  <a:pt x="46812" y="100329"/>
                </a:lnTo>
                <a:lnTo>
                  <a:pt x="41452" y="107950"/>
                </a:lnTo>
                <a:lnTo>
                  <a:pt x="41617" y="107950"/>
                </a:lnTo>
                <a:lnTo>
                  <a:pt x="36652" y="116839"/>
                </a:lnTo>
                <a:lnTo>
                  <a:pt x="36804" y="116839"/>
                </a:lnTo>
                <a:lnTo>
                  <a:pt x="32896" y="124460"/>
                </a:lnTo>
                <a:lnTo>
                  <a:pt x="32385" y="124460"/>
                </a:lnTo>
                <a:lnTo>
                  <a:pt x="28773" y="133350"/>
                </a:lnTo>
                <a:lnTo>
                  <a:pt x="28384" y="133350"/>
                </a:lnTo>
                <a:lnTo>
                  <a:pt x="24688" y="143510"/>
                </a:lnTo>
                <a:lnTo>
                  <a:pt x="21564" y="152400"/>
                </a:lnTo>
                <a:lnTo>
                  <a:pt x="19230" y="161289"/>
                </a:lnTo>
                <a:lnTo>
                  <a:pt x="18961" y="161289"/>
                </a:lnTo>
                <a:lnTo>
                  <a:pt x="16662" y="171450"/>
                </a:lnTo>
                <a:lnTo>
                  <a:pt x="14909" y="181610"/>
                </a:lnTo>
                <a:lnTo>
                  <a:pt x="13652" y="191770"/>
                </a:lnTo>
                <a:lnTo>
                  <a:pt x="13220" y="196850"/>
                </a:lnTo>
                <a:lnTo>
                  <a:pt x="12903" y="201929"/>
                </a:lnTo>
                <a:lnTo>
                  <a:pt x="12750" y="205739"/>
                </a:lnTo>
                <a:lnTo>
                  <a:pt x="12700" y="217170"/>
                </a:lnTo>
                <a:lnTo>
                  <a:pt x="12903" y="222250"/>
                </a:lnTo>
                <a:lnTo>
                  <a:pt x="13220" y="227329"/>
                </a:lnTo>
                <a:lnTo>
                  <a:pt x="13677" y="232410"/>
                </a:lnTo>
                <a:lnTo>
                  <a:pt x="14960" y="242570"/>
                </a:lnTo>
                <a:lnTo>
                  <a:pt x="16725" y="251460"/>
                </a:lnTo>
                <a:lnTo>
                  <a:pt x="18961" y="261620"/>
                </a:lnTo>
                <a:lnTo>
                  <a:pt x="21653" y="271779"/>
                </a:lnTo>
                <a:lnTo>
                  <a:pt x="21969" y="271779"/>
                </a:lnTo>
                <a:lnTo>
                  <a:pt x="24803" y="280670"/>
                </a:lnTo>
                <a:lnTo>
                  <a:pt x="28384" y="289560"/>
                </a:lnTo>
                <a:lnTo>
                  <a:pt x="32385" y="298450"/>
                </a:lnTo>
                <a:lnTo>
                  <a:pt x="32245" y="298450"/>
                </a:lnTo>
                <a:lnTo>
                  <a:pt x="36804" y="307339"/>
                </a:lnTo>
                <a:lnTo>
                  <a:pt x="37361" y="307339"/>
                </a:lnTo>
                <a:lnTo>
                  <a:pt x="41617" y="314960"/>
                </a:lnTo>
                <a:lnTo>
                  <a:pt x="41452" y="314960"/>
                </a:lnTo>
                <a:lnTo>
                  <a:pt x="46812" y="323850"/>
                </a:lnTo>
                <a:lnTo>
                  <a:pt x="47456" y="323850"/>
                </a:lnTo>
                <a:lnTo>
                  <a:pt x="52387" y="331470"/>
                </a:lnTo>
                <a:lnTo>
                  <a:pt x="52197" y="331470"/>
                </a:lnTo>
                <a:lnTo>
                  <a:pt x="58318" y="339089"/>
                </a:lnTo>
                <a:lnTo>
                  <a:pt x="58127" y="339089"/>
                </a:lnTo>
                <a:lnTo>
                  <a:pt x="64592" y="345439"/>
                </a:lnTo>
                <a:lnTo>
                  <a:pt x="64389" y="345439"/>
                </a:lnTo>
                <a:lnTo>
                  <a:pt x="71208" y="353060"/>
                </a:lnTo>
                <a:lnTo>
                  <a:pt x="70993" y="353060"/>
                </a:lnTo>
                <a:lnTo>
                  <a:pt x="78155" y="359410"/>
                </a:lnTo>
                <a:lnTo>
                  <a:pt x="77927" y="359410"/>
                </a:lnTo>
                <a:lnTo>
                  <a:pt x="85407" y="365760"/>
                </a:lnTo>
                <a:lnTo>
                  <a:pt x="85166" y="365760"/>
                </a:lnTo>
                <a:lnTo>
                  <a:pt x="92951" y="372110"/>
                </a:lnTo>
                <a:lnTo>
                  <a:pt x="92710" y="372110"/>
                </a:lnTo>
                <a:lnTo>
                  <a:pt x="100774" y="377189"/>
                </a:lnTo>
                <a:lnTo>
                  <a:pt x="100533" y="377189"/>
                </a:lnTo>
                <a:lnTo>
                  <a:pt x="108889" y="382270"/>
                </a:lnTo>
                <a:lnTo>
                  <a:pt x="108623" y="382270"/>
                </a:lnTo>
                <a:lnTo>
                  <a:pt x="117246" y="387350"/>
                </a:lnTo>
                <a:lnTo>
                  <a:pt x="116979" y="387350"/>
                </a:lnTo>
                <a:lnTo>
                  <a:pt x="125857" y="391160"/>
                </a:lnTo>
                <a:lnTo>
                  <a:pt x="125577" y="391160"/>
                </a:lnTo>
                <a:lnTo>
                  <a:pt x="134708" y="396239"/>
                </a:lnTo>
                <a:lnTo>
                  <a:pt x="137536" y="396239"/>
                </a:lnTo>
                <a:lnTo>
                  <a:pt x="143776" y="398779"/>
                </a:lnTo>
                <a:lnTo>
                  <a:pt x="143471" y="398779"/>
                </a:lnTo>
                <a:lnTo>
                  <a:pt x="153047" y="402589"/>
                </a:lnTo>
                <a:lnTo>
                  <a:pt x="152742" y="402589"/>
                </a:lnTo>
                <a:lnTo>
                  <a:pt x="162521" y="405129"/>
                </a:lnTo>
                <a:lnTo>
                  <a:pt x="162217" y="405129"/>
                </a:lnTo>
                <a:lnTo>
                  <a:pt x="172186" y="407670"/>
                </a:lnTo>
                <a:lnTo>
                  <a:pt x="171869" y="407670"/>
                </a:lnTo>
                <a:lnTo>
                  <a:pt x="182016" y="408939"/>
                </a:lnTo>
                <a:lnTo>
                  <a:pt x="181698" y="408939"/>
                </a:lnTo>
                <a:lnTo>
                  <a:pt x="191998" y="410210"/>
                </a:lnTo>
                <a:lnTo>
                  <a:pt x="196811" y="410210"/>
                </a:lnTo>
                <a:lnTo>
                  <a:pt x="202069" y="411479"/>
                </a:lnTo>
                <a:lnTo>
                  <a:pt x="285267" y="411479"/>
                </a:lnTo>
                <a:lnTo>
                  <a:pt x="275399" y="414020"/>
                </a:lnTo>
                <a:lnTo>
                  <a:pt x="265328" y="417829"/>
                </a:lnTo>
                <a:lnTo>
                  <a:pt x="255054" y="419100"/>
                </a:lnTo>
                <a:lnTo>
                  <a:pt x="244589" y="421639"/>
                </a:lnTo>
                <a:lnTo>
                  <a:pt x="234010" y="422910"/>
                </a:lnTo>
                <a:close/>
              </a:path>
              <a:path w="424815" h="424179">
                <a:moveTo>
                  <a:pt x="307555" y="36829"/>
                </a:moveTo>
                <a:lnTo>
                  <a:pt x="298665" y="31750"/>
                </a:lnTo>
                <a:lnTo>
                  <a:pt x="298945" y="31750"/>
                </a:lnTo>
                <a:lnTo>
                  <a:pt x="289826" y="27939"/>
                </a:lnTo>
                <a:lnTo>
                  <a:pt x="290106" y="27939"/>
                </a:lnTo>
                <a:lnTo>
                  <a:pt x="280758" y="24129"/>
                </a:lnTo>
                <a:lnTo>
                  <a:pt x="281050" y="24129"/>
                </a:lnTo>
                <a:lnTo>
                  <a:pt x="271475" y="21589"/>
                </a:lnTo>
                <a:lnTo>
                  <a:pt x="271780" y="21589"/>
                </a:lnTo>
                <a:lnTo>
                  <a:pt x="262000" y="17779"/>
                </a:lnTo>
                <a:lnTo>
                  <a:pt x="262318" y="17779"/>
                </a:lnTo>
                <a:lnTo>
                  <a:pt x="252349" y="16510"/>
                </a:lnTo>
                <a:lnTo>
                  <a:pt x="252653" y="16510"/>
                </a:lnTo>
                <a:lnTo>
                  <a:pt x="242519" y="13970"/>
                </a:lnTo>
                <a:lnTo>
                  <a:pt x="242836" y="13970"/>
                </a:lnTo>
                <a:lnTo>
                  <a:pt x="232524" y="12700"/>
                </a:lnTo>
                <a:lnTo>
                  <a:pt x="285267" y="12700"/>
                </a:lnTo>
                <a:lnTo>
                  <a:pt x="294919" y="16510"/>
                </a:lnTo>
                <a:lnTo>
                  <a:pt x="304317" y="20320"/>
                </a:lnTo>
                <a:lnTo>
                  <a:pt x="313474" y="25400"/>
                </a:lnTo>
                <a:lnTo>
                  <a:pt x="322364" y="30479"/>
                </a:lnTo>
                <a:lnTo>
                  <a:pt x="330987" y="35560"/>
                </a:lnTo>
                <a:lnTo>
                  <a:pt x="307276" y="35560"/>
                </a:lnTo>
                <a:lnTo>
                  <a:pt x="307555" y="36829"/>
                </a:lnTo>
                <a:close/>
              </a:path>
              <a:path w="424815" h="424179">
                <a:moveTo>
                  <a:pt x="116979" y="36829"/>
                </a:moveTo>
                <a:lnTo>
                  <a:pt x="117246" y="35560"/>
                </a:lnTo>
                <a:lnTo>
                  <a:pt x="119199" y="35560"/>
                </a:lnTo>
                <a:lnTo>
                  <a:pt x="116979" y="36829"/>
                </a:lnTo>
                <a:close/>
              </a:path>
              <a:path w="424815" h="424179">
                <a:moveTo>
                  <a:pt x="353529" y="71120"/>
                </a:moveTo>
                <a:lnTo>
                  <a:pt x="346379" y="63500"/>
                </a:lnTo>
                <a:lnTo>
                  <a:pt x="346595" y="63500"/>
                </a:lnTo>
                <a:lnTo>
                  <a:pt x="339128" y="57150"/>
                </a:lnTo>
                <a:lnTo>
                  <a:pt x="339356" y="57150"/>
                </a:lnTo>
                <a:lnTo>
                  <a:pt x="331584" y="52070"/>
                </a:lnTo>
                <a:lnTo>
                  <a:pt x="331825" y="52070"/>
                </a:lnTo>
                <a:lnTo>
                  <a:pt x="323748" y="45720"/>
                </a:lnTo>
                <a:lnTo>
                  <a:pt x="324002" y="45720"/>
                </a:lnTo>
                <a:lnTo>
                  <a:pt x="315645" y="40639"/>
                </a:lnTo>
                <a:lnTo>
                  <a:pt x="315899" y="40639"/>
                </a:lnTo>
                <a:lnTo>
                  <a:pt x="307276" y="35560"/>
                </a:lnTo>
                <a:lnTo>
                  <a:pt x="330987" y="35560"/>
                </a:lnTo>
                <a:lnTo>
                  <a:pt x="362407" y="60960"/>
                </a:lnTo>
                <a:lnTo>
                  <a:pt x="370543" y="69850"/>
                </a:lnTo>
                <a:lnTo>
                  <a:pt x="353314" y="69850"/>
                </a:lnTo>
                <a:lnTo>
                  <a:pt x="353529" y="71120"/>
                </a:lnTo>
                <a:close/>
              </a:path>
              <a:path w="424815" h="424179">
                <a:moveTo>
                  <a:pt x="70993" y="71120"/>
                </a:moveTo>
                <a:lnTo>
                  <a:pt x="71208" y="69850"/>
                </a:lnTo>
                <a:lnTo>
                  <a:pt x="72186" y="69850"/>
                </a:lnTo>
                <a:lnTo>
                  <a:pt x="70993" y="71120"/>
                </a:lnTo>
                <a:close/>
              </a:path>
              <a:path w="424815" h="424179">
                <a:moveTo>
                  <a:pt x="392277" y="125729"/>
                </a:moveTo>
                <a:lnTo>
                  <a:pt x="387731" y="116839"/>
                </a:lnTo>
                <a:lnTo>
                  <a:pt x="387870" y="116839"/>
                </a:lnTo>
                <a:lnTo>
                  <a:pt x="382917" y="107950"/>
                </a:lnTo>
                <a:lnTo>
                  <a:pt x="383070" y="107950"/>
                </a:lnTo>
                <a:lnTo>
                  <a:pt x="377723" y="100329"/>
                </a:lnTo>
                <a:lnTo>
                  <a:pt x="377888" y="100329"/>
                </a:lnTo>
                <a:lnTo>
                  <a:pt x="372148" y="92710"/>
                </a:lnTo>
                <a:lnTo>
                  <a:pt x="372325" y="92710"/>
                </a:lnTo>
                <a:lnTo>
                  <a:pt x="366217" y="85089"/>
                </a:lnTo>
                <a:lnTo>
                  <a:pt x="366407" y="85089"/>
                </a:lnTo>
                <a:lnTo>
                  <a:pt x="359930" y="77470"/>
                </a:lnTo>
                <a:lnTo>
                  <a:pt x="360133" y="77470"/>
                </a:lnTo>
                <a:lnTo>
                  <a:pt x="353314" y="69850"/>
                </a:lnTo>
                <a:lnTo>
                  <a:pt x="370543" y="69850"/>
                </a:lnTo>
                <a:lnTo>
                  <a:pt x="376110" y="76200"/>
                </a:lnTo>
                <a:lnTo>
                  <a:pt x="382409" y="85089"/>
                </a:lnTo>
                <a:lnTo>
                  <a:pt x="388327" y="92710"/>
                </a:lnTo>
                <a:lnTo>
                  <a:pt x="393852" y="101600"/>
                </a:lnTo>
                <a:lnTo>
                  <a:pt x="398957" y="110489"/>
                </a:lnTo>
                <a:lnTo>
                  <a:pt x="403656" y="119379"/>
                </a:lnTo>
                <a:lnTo>
                  <a:pt x="405784" y="124460"/>
                </a:lnTo>
                <a:lnTo>
                  <a:pt x="392137" y="124460"/>
                </a:lnTo>
                <a:lnTo>
                  <a:pt x="392277" y="125729"/>
                </a:lnTo>
                <a:close/>
              </a:path>
              <a:path w="424815" h="424179">
                <a:moveTo>
                  <a:pt x="32245" y="125729"/>
                </a:moveTo>
                <a:lnTo>
                  <a:pt x="32385" y="124460"/>
                </a:lnTo>
                <a:lnTo>
                  <a:pt x="32896" y="124460"/>
                </a:lnTo>
                <a:lnTo>
                  <a:pt x="32245" y="125729"/>
                </a:lnTo>
                <a:close/>
              </a:path>
              <a:path w="424815" h="424179">
                <a:moveTo>
                  <a:pt x="396265" y="134620"/>
                </a:moveTo>
                <a:lnTo>
                  <a:pt x="392137" y="124460"/>
                </a:lnTo>
                <a:lnTo>
                  <a:pt x="405784" y="124460"/>
                </a:lnTo>
                <a:lnTo>
                  <a:pt x="407911" y="129539"/>
                </a:lnTo>
                <a:lnTo>
                  <a:pt x="409538" y="133350"/>
                </a:lnTo>
                <a:lnTo>
                  <a:pt x="396151" y="133350"/>
                </a:lnTo>
                <a:lnTo>
                  <a:pt x="396265" y="134620"/>
                </a:lnTo>
                <a:close/>
              </a:path>
              <a:path w="424815" h="424179">
                <a:moveTo>
                  <a:pt x="28257" y="134620"/>
                </a:moveTo>
                <a:lnTo>
                  <a:pt x="28384" y="133350"/>
                </a:lnTo>
                <a:lnTo>
                  <a:pt x="28773" y="133350"/>
                </a:lnTo>
                <a:lnTo>
                  <a:pt x="28257" y="134620"/>
                </a:lnTo>
                <a:close/>
              </a:path>
              <a:path w="424815" h="424179">
                <a:moveTo>
                  <a:pt x="405650" y="162560"/>
                </a:moveTo>
                <a:lnTo>
                  <a:pt x="402869" y="152400"/>
                </a:lnTo>
                <a:lnTo>
                  <a:pt x="399732" y="143510"/>
                </a:lnTo>
                <a:lnTo>
                  <a:pt x="396151" y="133350"/>
                </a:lnTo>
                <a:lnTo>
                  <a:pt x="409538" y="133350"/>
                </a:lnTo>
                <a:lnTo>
                  <a:pt x="411708" y="138429"/>
                </a:lnTo>
                <a:lnTo>
                  <a:pt x="415048" y="148589"/>
                </a:lnTo>
                <a:lnTo>
                  <a:pt x="417906" y="158750"/>
                </a:lnTo>
                <a:lnTo>
                  <a:pt x="418499" y="161289"/>
                </a:lnTo>
                <a:lnTo>
                  <a:pt x="405574" y="161289"/>
                </a:lnTo>
                <a:lnTo>
                  <a:pt x="405650" y="162560"/>
                </a:lnTo>
                <a:close/>
              </a:path>
              <a:path w="424815" h="424179">
                <a:moveTo>
                  <a:pt x="18884" y="162560"/>
                </a:moveTo>
                <a:lnTo>
                  <a:pt x="18961" y="161289"/>
                </a:lnTo>
                <a:lnTo>
                  <a:pt x="19230" y="161289"/>
                </a:lnTo>
                <a:lnTo>
                  <a:pt x="18884" y="162560"/>
                </a:lnTo>
                <a:close/>
              </a:path>
              <a:path w="424815" h="424179">
                <a:moveTo>
                  <a:pt x="415763" y="271779"/>
                </a:moveTo>
                <a:lnTo>
                  <a:pt x="402869" y="271779"/>
                </a:lnTo>
                <a:lnTo>
                  <a:pt x="405650" y="261620"/>
                </a:lnTo>
                <a:lnTo>
                  <a:pt x="407873" y="251460"/>
                </a:lnTo>
                <a:lnTo>
                  <a:pt x="409613" y="242570"/>
                </a:lnTo>
                <a:lnTo>
                  <a:pt x="410883" y="232410"/>
                </a:lnTo>
                <a:lnTo>
                  <a:pt x="411314" y="227329"/>
                </a:lnTo>
                <a:lnTo>
                  <a:pt x="411632" y="222250"/>
                </a:lnTo>
                <a:lnTo>
                  <a:pt x="411822" y="217170"/>
                </a:lnTo>
                <a:lnTo>
                  <a:pt x="411775" y="205739"/>
                </a:lnTo>
                <a:lnTo>
                  <a:pt x="411632" y="201929"/>
                </a:lnTo>
                <a:lnTo>
                  <a:pt x="411302" y="196850"/>
                </a:lnTo>
                <a:lnTo>
                  <a:pt x="410857" y="191770"/>
                </a:lnTo>
                <a:lnTo>
                  <a:pt x="409575" y="181610"/>
                </a:lnTo>
                <a:lnTo>
                  <a:pt x="407809" y="171450"/>
                </a:lnTo>
                <a:lnTo>
                  <a:pt x="405574" y="161289"/>
                </a:lnTo>
                <a:lnTo>
                  <a:pt x="418499" y="161289"/>
                </a:lnTo>
                <a:lnTo>
                  <a:pt x="424319" y="200660"/>
                </a:lnTo>
                <a:lnTo>
                  <a:pt x="424522" y="205739"/>
                </a:lnTo>
                <a:lnTo>
                  <a:pt x="424522" y="217170"/>
                </a:lnTo>
                <a:lnTo>
                  <a:pt x="417906" y="264160"/>
                </a:lnTo>
                <a:lnTo>
                  <a:pt x="415763" y="271779"/>
                </a:lnTo>
                <a:close/>
              </a:path>
              <a:path w="424815" h="424179">
                <a:moveTo>
                  <a:pt x="21969" y="271779"/>
                </a:moveTo>
                <a:lnTo>
                  <a:pt x="21653" y="271779"/>
                </a:lnTo>
                <a:lnTo>
                  <a:pt x="21564" y="270510"/>
                </a:lnTo>
                <a:lnTo>
                  <a:pt x="21969" y="271779"/>
                </a:lnTo>
                <a:close/>
              </a:path>
              <a:path w="424815" h="424179">
                <a:moveTo>
                  <a:pt x="401642" y="307339"/>
                </a:moveTo>
                <a:lnTo>
                  <a:pt x="387731" y="307339"/>
                </a:lnTo>
                <a:lnTo>
                  <a:pt x="392277" y="298450"/>
                </a:lnTo>
                <a:lnTo>
                  <a:pt x="392137" y="298450"/>
                </a:lnTo>
                <a:lnTo>
                  <a:pt x="396265" y="289560"/>
                </a:lnTo>
                <a:lnTo>
                  <a:pt x="399834" y="280670"/>
                </a:lnTo>
                <a:lnTo>
                  <a:pt x="402971" y="270510"/>
                </a:lnTo>
                <a:lnTo>
                  <a:pt x="402869" y="271779"/>
                </a:lnTo>
                <a:lnTo>
                  <a:pt x="415763" y="271779"/>
                </a:lnTo>
                <a:lnTo>
                  <a:pt x="415048" y="274320"/>
                </a:lnTo>
                <a:lnTo>
                  <a:pt x="411708" y="284479"/>
                </a:lnTo>
                <a:lnTo>
                  <a:pt x="407911" y="294639"/>
                </a:lnTo>
                <a:lnTo>
                  <a:pt x="403656" y="303529"/>
                </a:lnTo>
                <a:lnTo>
                  <a:pt x="401642" y="307339"/>
                </a:lnTo>
                <a:close/>
              </a:path>
              <a:path w="424815" h="424179">
                <a:moveTo>
                  <a:pt x="37361" y="307339"/>
                </a:moveTo>
                <a:lnTo>
                  <a:pt x="36804" y="307339"/>
                </a:lnTo>
                <a:lnTo>
                  <a:pt x="36652" y="306070"/>
                </a:lnTo>
                <a:lnTo>
                  <a:pt x="37361" y="307339"/>
                </a:lnTo>
                <a:close/>
              </a:path>
              <a:path w="424815" h="424179">
                <a:moveTo>
                  <a:pt x="392273" y="323850"/>
                </a:moveTo>
                <a:lnTo>
                  <a:pt x="377723" y="323850"/>
                </a:lnTo>
                <a:lnTo>
                  <a:pt x="383070" y="314960"/>
                </a:lnTo>
                <a:lnTo>
                  <a:pt x="382917" y="314960"/>
                </a:lnTo>
                <a:lnTo>
                  <a:pt x="387870" y="306070"/>
                </a:lnTo>
                <a:lnTo>
                  <a:pt x="387731" y="307339"/>
                </a:lnTo>
                <a:lnTo>
                  <a:pt x="401642" y="307339"/>
                </a:lnTo>
                <a:lnTo>
                  <a:pt x="398957" y="312420"/>
                </a:lnTo>
                <a:lnTo>
                  <a:pt x="393852" y="321310"/>
                </a:lnTo>
                <a:lnTo>
                  <a:pt x="392273" y="323850"/>
                </a:lnTo>
                <a:close/>
              </a:path>
              <a:path w="424815" h="424179">
                <a:moveTo>
                  <a:pt x="47456" y="323850"/>
                </a:moveTo>
                <a:lnTo>
                  <a:pt x="46812" y="323850"/>
                </a:lnTo>
                <a:lnTo>
                  <a:pt x="46634" y="322579"/>
                </a:lnTo>
                <a:lnTo>
                  <a:pt x="47456" y="323850"/>
                </a:lnTo>
                <a:close/>
              </a:path>
              <a:path w="424815" h="424179">
                <a:moveTo>
                  <a:pt x="317919" y="396239"/>
                </a:moveTo>
                <a:lnTo>
                  <a:pt x="289826" y="396239"/>
                </a:lnTo>
                <a:lnTo>
                  <a:pt x="298945" y="391160"/>
                </a:lnTo>
                <a:lnTo>
                  <a:pt x="298665" y="391160"/>
                </a:lnTo>
                <a:lnTo>
                  <a:pt x="307555" y="387350"/>
                </a:lnTo>
                <a:lnTo>
                  <a:pt x="307276" y="387350"/>
                </a:lnTo>
                <a:lnTo>
                  <a:pt x="315899" y="382270"/>
                </a:lnTo>
                <a:lnTo>
                  <a:pt x="315645" y="382270"/>
                </a:lnTo>
                <a:lnTo>
                  <a:pt x="324002" y="377189"/>
                </a:lnTo>
                <a:lnTo>
                  <a:pt x="323748" y="377189"/>
                </a:lnTo>
                <a:lnTo>
                  <a:pt x="331825" y="372110"/>
                </a:lnTo>
                <a:lnTo>
                  <a:pt x="331584" y="372110"/>
                </a:lnTo>
                <a:lnTo>
                  <a:pt x="339356" y="365760"/>
                </a:lnTo>
                <a:lnTo>
                  <a:pt x="339128" y="365760"/>
                </a:lnTo>
                <a:lnTo>
                  <a:pt x="346595" y="359410"/>
                </a:lnTo>
                <a:lnTo>
                  <a:pt x="346379" y="359410"/>
                </a:lnTo>
                <a:lnTo>
                  <a:pt x="353529" y="353060"/>
                </a:lnTo>
                <a:lnTo>
                  <a:pt x="353314" y="353060"/>
                </a:lnTo>
                <a:lnTo>
                  <a:pt x="360133" y="345439"/>
                </a:lnTo>
                <a:lnTo>
                  <a:pt x="359930" y="345439"/>
                </a:lnTo>
                <a:lnTo>
                  <a:pt x="366407" y="339089"/>
                </a:lnTo>
                <a:lnTo>
                  <a:pt x="366217" y="339089"/>
                </a:lnTo>
                <a:lnTo>
                  <a:pt x="372325" y="331470"/>
                </a:lnTo>
                <a:lnTo>
                  <a:pt x="372148" y="331470"/>
                </a:lnTo>
                <a:lnTo>
                  <a:pt x="377888" y="322579"/>
                </a:lnTo>
                <a:lnTo>
                  <a:pt x="377723" y="323850"/>
                </a:lnTo>
                <a:lnTo>
                  <a:pt x="392273" y="323850"/>
                </a:lnTo>
                <a:lnTo>
                  <a:pt x="388327" y="330200"/>
                </a:lnTo>
                <a:lnTo>
                  <a:pt x="362407" y="361950"/>
                </a:lnTo>
                <a:lnTo>
                  <a:pt x="355028" y="368300"/>
                </a:lnTo>
                <a:lnTo>
                  <a:pt x="347332" y="375920"/>
                </a:lnTo>
                <a:lnTo>
                  <a:pt x="339305" y="382270"/>
                </a:lnTo>
                <a:lnTo>
                  <a:pt x="330987" y="387350"/>
                </a:lnTo>
                <a:lnTo>
                  <a:pt x="322364" y="393700"/>
                </a:lnTo>
                <a:lnTo>
                  <a:pt x="317919" y="396239"/>
                </a:lnTo>
                <a:close/>
              </a:path>
              <a:path w="424815" h="424179">
                <a:moveTo>
                  <a:pt x="137536" y="396239"/>
                </a:moveTo>
                <a:lnTo>
                  <a:pt x="134708" y="396239"/>
                </a:lnTo>
                <a:lnTo>
                  <a:pt x="134416" y="394970"/>
                </a:lnTo>
                <a:lnTo>
                  <a:pt x="137536" y="396239"/>
                </a:lnTo>
                <a:close/>
              </a:path>
              <a:path w="424815" h="424179">
                <a:moveTo>
                  <a:pt x="285267" y="411479"/>
                </a:moveTo>
                <a:lnTo>
                  <a:pt x="222465" y="411479"/>
                </a:lnTo>
                <a:lnTo>
                  <a:pt x="227711" y="410210"/>
                </a:lnTo>
                <a:lnTo>
                  <a:pt x="232524" y="410210"/>
                </a:lnTo>
                <a:lnTo>
                  <a:pt x="242836" y="408939"/>
                </a:lnTo>
                <a:lnTo>
                  <a:pt x="242519" y="408939"/>
                </a:lnTo>
                <a:lnTo>
                  <a:pt x="252653" y="407670"/>
                </a:lnTo>
                <a:lnTo>
                  <a:pt x="252349" y="407670"/>
                </a:lnTo>
                <a:lnTo>
                  <a:pt x="262318" y="405129"/>
                </a:lnTo>
                <a:lnTo>
                  <a:pt x="262000" y="405129"/>
                </a:lnTo>
                <a:lnTo>
                  <a:pt x="271780" y="402589"/>
                </a:lnTo>
                <a:lnTo>
                  <a:pt x="271475" y="402589"/>
                </a:lnTo>
                <a:lnTo>
                  <a:pt x="281050" y="398779"/>
                </a:lnTo>
                <a:lnTo>
                  <a:pt x="280758" y="398779"/>
                </a:lnTo>
                <a:lnTo>
                  <a:pt x="290106" y="394970"/>
                </a:lnTo>
                <a:lnTo>
                  <a:pt x="289826" y="396239"/>
                </a:lnTo>
                <a:lnTo>
                  <a:pt x="317919" y="396239"/>
                </a:lnTo>
                <a:lnTo>
                  <a:pt x="313474" y="398779"/>
                </a:lnTo>
                <a:lnTo>
                  <a:pt x="304317" y="402589"/>
                </a:lnTo>
                <a:lnTo>
                  <a:pt x="294919" y="407670"/>
                </a:lnTo>
                <a:lnTo>
                  <a:pt x="285267" y="411479"/>
                </a:lnTo>
                <a:close/>
              </a:path>
              <a:path w="424815" h="424179">
                <a:moveTo>
                  <a:pt x="223189" y="424179"/>
                </a:moveTo>
                <a:lnTo>
                  <a:pt x="201345" y="424179"/>
                </a:lnTo>
                <a:lnTo>
                  <a:pt x="195935" y="422910"/>
                </a:lnTo>
                <a:lnTo>
                  <a:pt x="228600" y="422910"/>
                </a:lnTo>
                <a:lnTo>
                  <a:pt x="223189" y="424179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274052" y="5224170"/>
            <a:ext cx="412750" cy="412115"/>
          </a:xfrm>
          <a:custGeom>
            <a:avLst/>
            <a:gdLst/>
            <a:ahLst/>
            <a:cxnLst/>
            <a:rect l="l" t="t" r="r" b="b"/>
            <a:pathLst>
              <a:path w="412750" h="412114">
                <a:moveTo>
                  <a:pt x="206603" y="411949"/>
                </a:moveTo>
                <a:lnTo>
                  <a:pt x="159370" y="406509"/>
                </a:lnTo>
                <a:lnTo>
                  <a:pt x="116000" y="391011"/>
                </a:lnTo>
                <a:lnTo>
                  <a:pt x="77721" y="366690"/>
                </a:lnTo>
                <a:lnTo>
                  <a:pt x="45755" y="334778"/>
                </a:lnTo>
                <a:lnTo>
                  <a:pt x="21330" y="296510"/>
                </a:lnTo>
                <a:lnTo>
                  <a:pt x="5670" y="253120"/>
                </a:lnTo>
                <a:lnTo>
                  <a:pt x="0" y="205841"/>
                </a:lnTo>
                <a:lnTo>
                  <a:pt x="5670" y="158661"/>
                </a:lnTo>
                <a:lnTo>
                  <a:pt x="21330" y="115342"/>
                </a:lnTo>
                <a:lnTo>
                  <a:pt x="45755" y="77121"/>
                </a:lnTo>
                <a:lnTo>
                  <a:pt x="77721" y="45238"/>
                </a:lnTo>
                <a:lnTo>
                  <a:pt x="116000" y="20931"/>
                </a:lnTo>
                <a:lnTo>
                  <a:pt x="159370" y="5439"/>
                </a:lnTo>
                <a:lnTo>
                  <a:pt x="206603" y="0"/>
                </a:lnTo>
                <a:lnTo>
                  <a:pt x="253830" y="5439"/>
                </a:lnTo>
                <a:lnTo>
                  <a:pt x="297183" y="20934"/>
                </a:lnTo>
                <a:lnTo>
                  <a:pt x="335426" y="45248"/>
                </a:lnTo>
                <a:lnTo>
                  <a:pt x="367323" y="77145"/>
                </a:lnTo>
                <a:lnTo>
                  <a:pt x="391637" y="115388"/>
                </a:lnTo>
                <a:lnTo>
                  <a:pt x="407132" y="158741"/>
                </a:lnTo>
                <a:lnTo>
                  <a:pt x="412572" y="205968"/>
                </a:lnTo>
                <a:lnTo>
                  <a:pt x="407132" y="253200"/>
                </a:lnTo>
                <a:lnTo>
                  <a:pt x="391637" y="296556"/>
                </a:lnTo>
                <a:lnTo>
                  <a:pt x="367323" y="334802"/>
                </a:lnTo>
                <a:lnTo>
                  <a:pt x="335426" y="366700"/>
                </a:lnTo>
                <a:lnTo>
                  <a:pt x="297183" y="391014"/>
                </a:lnTo>
                <a:lnTo>
                  <a:pt x="253830" y="406510"/>
                </a:lnTo>
                <a:lnTo>
                  <a:pt x="206603" y="411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68388" y="5217807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79">
                <a:moveTo>
                  <a:pt x="234010" y="422910"/>
                </a:moveTo>
                <a:lnTo>
                  <a:pt x="190525" y="422910"/>
                </a:lnTo>
                <a:lnTo>
                  <a:pt x="179933" y="421639"/>
                </a:lnTo>
                <a:lnTo>
                  <a:pt x="169481" y="419100"/>
                </a:lnTo>
                <a:lnTo>
                  <a:pt x="159207" y="417829"/>
                </a:lnTo>
                <a:lnTo>
                  <a:pt x="149123" y="414020"/>
                </a:lnTo>
                <a:lnTo>
                  <a:pt x="139255" y="411479"/>
                </a:lnTo>
                <a:lnTo>
                  <a:pt x="129616" y="407670"/>
                </a:lnTo>
                <a:lnTo>
                  <a:pt x="120205" y="402589"/>
                </a:lnTo>
                <a:lnTo>
                  <a:pt x="111048" y="398779"/>
                </a:lnTo>
                <a:lnTo>
                  <a:pt x="102158" y="393700"/>
                </a:lnTo>
                <a:lnTo>
                  <a:pt x="93548" y="387350"/>
                </a:lnTo>
                <a:lnTo>
                  <a:pt x="85217" y="382270"/>
                </a:lnTo>
                <a:lnTo>
                  <a:pt x="77203" y="375920"/>
                </a:lnTo>
                <a:lnTo>
                  <a:pt x="69494" y="368300"/>
                </a:lnTo>
                <a:lnTo>
                  <a:pt x="62128" y="361950"/>
                </a:lnTo>
                <a:lnTo>
                  <a:pt x="55092" y="354329"/>
                </a:lnTo>
                <a:lnTo>
                  <a:pt x="30683" y="321310"/>
                </a:lnTo>
                <a:lnTo>
                  <a:pt x="12814" y="284479"/>
                </a:lnTo>
                <a:lnTo>
                  <a:pt x="2374" y="243839"/>
                </a:lnTo>
                <a:lnTo>
                  <a:pt x="0" y="217170"/>
                </a:lnTo>
                <a:lnTo>
                  <a:pt x="0" y="205739"/>
                </a:lnTo>
                <a:lnTo>
                  <a:pt x="6616" y="158750"/>
                </a:lnTo>
                <a:lnTo>
                  <a:pt x="16624" y="129539"/>
                </a:lnTo>
                <a:lnTo>
                  <a:pt x="20878" y="119379"/>
                </a:lnTo>
                <a:lnTo>
                  <a:pt x="25565" y="110489"/>
                </a:lnTo>
                <a:lnTo>
                  <a:pt x="30683" y="101600"/>
                </a:lnTo>
                <a:lnTo>
                  <a:pt x="36195" y="92710"/>
                </a:lnTo>
                <a:lnTo>
                  <a:pt x="42113" y="85089"/>
                </a:lnTo>
                <a:lnTo>
                  <a:pt x="48425" y="76200"/>
                </a:lnTo>
                <a:lnTo>
                  <a:pt x="77203" y="48260"/>
                </a:lnTo>
                <a:lnTo>
                  <a:pt x="111048" y="25400"/>
                </a:lnTo>
                <a:lnTo>
                  <a:pt x="149123" y="8889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70"/>
                </a:lnTo>
                <a:lnTo>
                  <a:pt x="275399" y="8889"/>
                </a:lnTo>
                <a:lnTo>
                  <a:pt x="285267" y="12700"/>
                </a:lnTo>
                <a:lnTo>
                  <a:pt x="191998" y="12700"/>
                </a:lnTo>
                <a:lnTo>
                  <a:pt x="181698" y="13970"/>
                </a:lnTo>
                <a:lnTo>
                  <a:pt x="182016" y="13970"/>
                </a:lnTo>
                <a:lnTo>
                  <a:pt x="171869" y="16510"/>
                </a:lnTo>
                <a:lnTo>
                  <a:pt x="172173" y="16510"/>
                </a:lnTo>
                <a:lnTo>
                  <a:pt x="162217" y="17779"/>
                </a:lnTo>
                <a:lnTo>
                  <a:pt x="162521" y="17779"/>
                </a:lnTo>
                <a:lnTo>
                  <a:pt x="152742" y="21589"/>
                </a:lnTo>
                <a:lnTo>
                  <a:pt x="153047" y="21589"/>
                </a:lnTo>
                <a:lnTo>
                  <a:pt x="143471" y="24129"/>
                </a:lnTo>
                <a:lnTo>
                  <a:pt x="143776" y="24129"/>
                </a:lnTo>
                <a:lnTo>
                  <a:pt x="134416" y="27939"/>
                </a:lnTo>
                <a:lnTo>
                  <a:pt x="134708" y="27939"/>
                </a:lnTo>
                <a:lnTo>
                  <a:pt x="125577" y="31750"/>
                </a:lnTo>
                <a:lnTo>
                  <a:pt x="125857" y="31750"/>
                </a:lnTo>
                <a:lnTo>
                  <a:pt x="119199" y="35560"/>
                </a:lnTo>
                <a:lnTo>
                  <a:pt x="117246" y="35560"/>
                </a:lnTo>
                <a:lnTo>
                  <a:pt x="108623" y="40639"/>
                </a:lnTo>
                <a:lnTo>
                  <a:pt x="108889" y="40639"/>
                </a:lnTo>
                <a:lnTo>
                  <a:pt x="100520" y="45720"/>
                </a:lnTo>
                <a:lnTo>
                  <a:pt x="100774" y="45720"/>
                </a:lnTo>
                <a:lnTo>
                  <a:pt x="92710" y="52070"/>
                </a:lnTo>
                <a:lnTo>
                  <a:pt x="92951" y="52070"/>
                </a:lnTo>
                <a:lnTo>
                  <a:pt x="85166" y="57150"/>
                </a:lnTo>
                <a:lnTo>
                  <a:pt x="85394" y="57150"/>
                </a:lnTo>
                <a:lnTo>
                  <a:pt x="77927" y="63500"/>
                </a:lnTo>
                <a:lnTo>
                  <a:pt x="78155" y="63500"/>
                </a:lnTo>
                <a:lnTo>
                  <a:pt x="72186" y="69850"/>
                </a:lnTo>
                <a:lnTo>
                  <a:pt x="71208" y="69850"/>
                </a:lnTo>
                <a:lnTo>
                  <a:pt x="64389" y="77470"/>
                </a:lnTo>
                <a:lnTo>
                  <a:pt x="64592" y="77470"/>
                </a:lnTo>
                <a:lnTo>
                  <a:pt x="58115" y="85089"/>
                </a:lnTo>
                <a:lnTo>
                  <a:pt x="58318" y="85089"/>
                </a:lnTo>
                <a:lnTo>
                  <a:pt x="52197" y="92710"/>
                </a:lnTo>
                <a:lnTo>
                  <a:pt x="52387" y="92710"/>
                </a:lnTo>
                <a:lnTo>
                  <a:pt x="46634" y="100329"/>
                </a:lnTo>
                <a:lnTo>
                  <a:pt x="46812" y="100329"/>
                </a:lnTo>
                <a:lnTo>
                  <a:pt x="41452" y="107950"/>
                </a:lnTo>
                <a:lnTo>
                  <a:pt x="41605" y="107950"/>
                </a:lnTo>
                <a:lnTo>
                  <a:pt x="36652" y="116839"/>
                </a:lnTo>
                <a:lnTo>
                  <a:pt x="36791" y="116839"/>
                </a:lnTo>
                <a:lnTo>
                  <a:pt x="32894" y="124460"/>
                </a:lnTo>
                <a:lnTo>
                  <a:pt x="32385" y="124460"/>
                </a:lnTo>
                <a:lnTo>
                  <a:pt x="28773" y="133350"/>
                </a:lnTo>
                <a:lnTo>
                  <a:pt x="28384" y="133350"/>
                </a:lnTo>
                <a:lnTo>
                  <a:pt x="24688" y="143510"/>
                </a:lnTo>
                <a:lnTo>
                  <a:pt x="21564" y="152400"/>
                </a:lnTo>
                <a:lnTo>
                  <a:pt x="19230" y="161289"/>
                </a:lnTo>
                <a:lnTo>
                  <a:pt x="18961" y="161289"/>
                </a:lnTo>
                <a:lnTo>
                  <a:pt x="16662" y="171450"/>
                </a:lnTo>
                <a:lnTo>
                  <a:pt x="14909" y="181610"/>
                </a:lnTo>
                <a:lnTo>
                  <a:pt x="13652" y="191770"/>
                </a:lnTo>
                <a:lnTo>
                  <a:pt x="13220" y="196850"/>
                </a:lnTo>
                <a:lnTo>
                  <a:pt x="12903" y="201929"/>
                </a:lnTo>
                <a:lnTo>
                  <a:pt x="12750" y="205739"/>
                </a:lnTo>
                <a:lnTo>
                  <a:pt x="12700" y="217170"/>
                </a:lnTo>
                <a:lnTo>
                  <a:pt x="12903" y="222250"/>
                </a:lnTo>
                <a:lnTo>
                  <a:pt x="13220" y="227329"/>
                </a:lnTo>
                <a:lnTo>
                  <a:pt x="13677" y="232410"/>
                </a:lnTo>
                <a:lnTo>
                  <a:pt x="14960" y="242570"/>
                </a:lnTo>
                <a:lnTo>
                  <a:pt x="16725" y="251460"/>
                </a:lnTo>
                <a:lnTo>
                  <a:pt x="18961" y="261620"/>
                </a:lnTo>
                <a:lnTo>
                  <a:pt x="21653" y="271779"/>
                </a:lnTo>
                <a:lnTo>
                  <a:pt x="21969" y="271779"/>
                </a:lnTo>
                <a:lnTo>
                  <a:pt x="24803" y="280670"/>
                </a:lnTo>
                <a:lnTo>
                  <a:pt x="28384" y="289560"/>
                </a:lnTo>
                <a:lnTo>
                  <a:pt x="32385" y="298450"/>
                </a:lnTo>
                <a:lnTo>
                  <a:pt x="32245" y="298450"/>
                </a:lnTo>
                <a:lnTo>
                  <a:pt x="36791" y="307339"/>
                </a:lnTo>
                <a:lnTo>
                  <a:pt x="36652" y="307339"/>
                </a:lnTo>
                <a:lnTo>
                  <a:pt x="41605" y="314960"/>
                </a:lnTo>
                <a:lnTo>
                  <a:pt x="41452" y="314960"/>
                </a:lnTo>
                <a:lnTo>
                  <a:pt x="46812" y="323850"/>
                </a:lnTo>
                <a:lnTo>
                  <a:pt x="47456" y="323850"/>
                </a:lnTo>
                <a:lnTo>
                  <a:pt x="52387" y="331470"/>
                </a:lnTo>
                <a:lnTo>
                  <a:pt x="52197" y="331470"/>
                </a:lnTo>
                <a:lnTo>
                  <a:pt x="58318" y="339089"/>
                </a:lnTo>
                <a:lnTo>
                  <a:pt x="58115" y="339089"/>
                </a:lnTo>
                <a:lnTo>
                  <a:pt x="64592" y="345439"/>
                </a:lnTo>
                <a:lnTo>
                  <a:pt x="64389" y="345439"/>
                </a:lnTo>
                <a:lnTo>
                  <a:pt x="71208" y="353060"/>
                </a:lnTo>
                <a:lnTo>
                  <a:pt x="70993" y="353060"/>
                </a:lnTo>
                <a:lnTo>
                  <a:pt x="78155" y="359410"/>
                </a:lnTo>
                <a:lnTo>
                  <a:pt x="77927" y="359410"/>
                </a:lnTo>
                <a:lnTo>
                  <a:pt x="85394" y="365760"/>
                </a:lnTo>
                <a:lnTo>
                  <a:pt x="85166" y="365760"/>
                </a:lnTo>
                <a:lnTo>
                  <a:pt x="92951" y="372110"/>
                </a:lnTo>
                <a:lnTo>
                  <a:pt x="92710" y="372110"/>
                </a:lnTo>
                <a:lnTo>
                  <a:pt x="100774" y="377189"/>
                </a:lnTo>
                <a:lnTo>
                  <a:pt x="100520" y="377189"/>
                </a:lnTo>
                <a:lnTo>
                  <a:pt x="108889" y="382270"/>
                </a:lnTo>
                <a:lnTo>
                  <a:pt x="108623" y="382270"/>
                </a:lnTo>
                <a:lnTo>
                  <a:pt x="117246" y="387350"/>
                </a:lnTo>
                <a:lnTo>
                  <a:pt x="116979" y="387350"/>
                </a:lnTo>
                <a:lnTo>
                  <a:pt x="125857" y="391160"/>
                </a:lnTo>
                <a:lnTo>
                  <a:pt x="125577" y="391160"/>
                </a:lnTo>
                <a:lnTo>
                  <a:pt x="134708" y="396239"/>
                </a:lnTo>
                <a:lnTo>
                  <a:pt x="137536" y="396239"/>
                </a:lnTo>
                <a:lnTo>
                  <a:pt x="143776" y="398779"/>
                </a:lnTo>
                <a:lnTo>
                  <a:pt x="143471" y="398779"/>
                </a:lnTo>
                <a:lnTo>
                  <a:pt x="153047" y="402589"/>
                </a:lnTo>
                <a:lnTo>
                  <a:pt x="152742" y="402589"/>
                </a:lnTo>
                <a:lnTo>
                  <a:pt x="162521" y="405129"/>
                </a:lnTo>
                <a:lnTo>
                  <a:pt x="162217" y="405129"/>
                </a:lnTo>
                <a:lnTo>
                  <a:pt x="172173" y="407670"/>
                </a:lnTo>
                <a:lnTo>
                  <a:pt x="171869" y="407670"/>
                </a:lnTo>
                <a:lnTo>
                  <a:pt x="182016" y="408939"/>
                </a:lnTo>
                <a:lnTo>
                  <a:pt x="181698" y="408939"/>
                </a:lnTo>
                <a:lnTo>
                  <a:pt x="191998" y="410210"/>
                </a:lnTo>
                <a:lnTo>
                  <a:pt x="196811" y="410210"/>
                </a:lnTo>
                <a:lnTo>
                  <a:pt x="202069" y="411479"/>
                </a:lnTo>
                <a:lnTo>
                  <a:pt x="285267" y="411479"/>
                </a:lnTo>
                <a:lnTo>
                  <a:pt x="275399" y="414020"/>
                </a:lnTo>
                <a:lnTo>
                  <a:pt x="265328" y="417829"/>
                </a:lnTo>
                <a:lnTo>
                  <a:pt x="255054" y="419100"/>
                </a:lnTo>
                <a:lnTo>
                  <a:pt x="244589" y="421639"/>
                </a:lnTo>
                <a:lnTo>
                  <a:pt x="234010" y="422910"/>
                </a:lnTo>
                <a:close/>
              </a:path>
              <a:path w="424815" h="424179">
                <a:moveTo>
                  <a:pt x="307555" y="36829"/>
                </a:moveTo>
                <a:lnTo>
                  <a:pt x="298665" y="31750"/>
                </a:lnTo>
                <a:lnTo>
                  <a:pt x="298945" y="31750"/>
                </a:lnTo>
                <a:lnTo>
                  <a:pt x="289826" y="27939"/>
                </a:lnTo>
                <a:lnTo>
                  <a:pt x="290106" y="27939"/>
                </a:lnTo>
                <a:lnTo>
                  <a:pt x="280758" y="24129"/>
                </a:lnTo>
                <a:lnTo>
                  <a:pt x="281050" y="24129"/>
                </a:lnTo>
                <a:lnTo>
                  <a:pt x="271475" y="21589"/>
                </a:lnTo>
                <a:lnTo>
                  <a:pt x="271780" y="21589"/>
                </a:lnTo>
                <a:lnTo>
                  <a:pt x="262000" y="17779"/>
                </a:lnTo>
                <a:lnTo>
                  <a:pt x="262318" y="17779"/>
                </a:lnTo>
                <a:lnTo>
                  <a:pt x="252349" y="16510"/>
                </a:lnTo>
                <a:lnTo>
                  <a:pt x="252653" y="16510"/>
                </a:lnTo>
                <a:lnTo>
                  <a:pt x="242519" y="13970"/>
                </a:lnTo>
                <a:lnTo>
                  <a:pt x="242836" y="13970"/>
                </a:lnTo>
                <a:lnTo>
                  <a:pt x="232524" y="12700"/>
                </a:lnTo>
                <a:lnTo>
                  <a:pt x="285267" y="12700"/>
                </a:lnTo>
                <a:lnTo>
                  <a:pt x="294919" y="16510"/>
                </a:lnTo>
                <a:lnTo>
                  <a:pt x="304317" y="20320"/>
                </a:lnTo>
                <a:lnTo>
                  <a:pt x="313474" y="25400"/>
                </a:lnTo>
                <a:lnTo>
                  <a:pt x="322364" y="30479"/>
                </a:lnTo>
                <a:lnTo>
                  <a:pt x="330987" y="35560"/>
                </a:lnTo>
                <a:lnTo>
                  <a:pt x="307276" y="35560"/>
                </a:lnTo>
                <a:lnTo>
                  <a:pt x="307555" y="36829"/>
                </a:lnTo>
                <a:close/>
              </a:path>
              <a:path w="424815" h="424179">
                <a:moveTo>
                  <a:pt x="116979" y="36829"/>
                </a:moveTo>
                <a:lnTo>
                  <a:pt x="117246" y="35560"/>
                </a:lnTo>
                <a:lnTo>
                  <a:pt x="119199" y="35560"/>
                </a:lnTo>
                <a:lnTo>
                  <a:pt x="116979" y="36829"/>
                </a:lnTo>
                <a:close/>
              </a:path>
              <a:path w="424815" h="424179">
                <a:moveTo>
                  <a:pt x="353529" y="71120"/>
                </a:moveTo>
                <a:lnTo>
                  <a:pt x="346379" y="63500"/>
                </a:lnTo>
                <a:lnTo>
                  <a:pt x="346595" y="63500"/>
                </a:lnTo>
                <a:lnTo>
                  <a:pt x="339128" y="57150"/>
                </a:lnTo>
                <a:lnTo>
                  <a:pt x="339356" y="57150"/>
                </a:lnTo>
                <a:lnTo>
                  <a:pt x="331584" y="52070"/>
                </a:lnTo>
                <a:lnTo>
                  <a:pt x="331825" y="52070"/>
                </a:lnTo>
                <a:lnTo>
                  <a:pt x="323748" y="45720"/>
                </a:lnTo>
                <a:lnTo>
                  <a:pt x="324002" y="45720"/>
                </a:lnTo>
                <a:lnTo>
                  <a:pt x="315645" y="40639"/>
                </a:lnTo>
                <a:lnTo>
                  <a:pt x="315899" y="40639"/>
                </a:lnTo>
                <a:lnTo>
                  <a:pt x="307276" y="35560"/>
                </a:lnTo>
                <a:lnTo>
                  <a:pt x="330987" y="35560"/>
                </a:lnTo>
                <a:lnTo>
                  <a:pt x="362407" y="60960"/>
                </a:lnTo>
                <a:lnTo>
                  <a:pt x="370543" y="69850"/>
                </a:lnTo>
                <a:lnTo>
                  <a:pt x="353314" y="69850"/>
                </a:lnTo>
                <a:lnTo>
                  <a:pt x="353529" y="71120"/>
                </a:lnTo>
                <a:close/>
              </a:path>
              <a:path w="424815" h="424179">
                <a:moveTo>
                  <a:pt x="70993" y="71120"/>
                </a:moveTo>
                <a:lnTo>
                  <a:pt x="71208" y="69850"/>
                </a:lnTo>
                <a:lnTo>
                  <a:pt x="72186" y="69850"/>
                </a:lnTo>
                <a:lnTo>
                  <a:pt x="70993" y="71120"/>
                </a:lnTo>
                <a:close/>
              </a:path>
              <a:path w="424815" h="424179">
                <a:moveTo>
                  <a:pt x="392277" y="125729"/>
                </a:moveTo>
                <a:lnTo>
                  <a:pt x="387731" y="116839"/>
                </a:lnTo>
                <a:lnTo>
                  <a:pt x="387870" y="116839"/>
                </a:lnTo>
                <a:lnTo>
                  <a:pt x="382917" y="107950"/>
                </a:lnTo>
                <a:lnTo>
                  <a:pt x="383070" y="107950"/>
                </a:lnTo>
                <a:lnTo>
                  <a:pt x="377723" y="100329"/>
                </a:lnTo>
                <a:lnTo>
                  <a:pt x="377888" y="100329"/>
                </a:lnTo>
                <a:lnTo>
                  <a:pt x="372148" y="92710"/>
                </a:lnTo>
                <a:lnTo>
                  <a:pt x="372325" y="92710"/>
                </a:lnTo>
                <a:lnTo>
                  <a:pt x="366217" y="85089"/>
                </a:lnTo>
                <a:lnTo>
                  <a:pt x="366407" y="85089"/>
                </a:lnTo>
                <a:lnTo>
                  <a:pt x="359930" y="77470"/>
                </a:lnTo>
                <a:lnTo>
                  <a:pt x="360133" y="77470"/>
                </a:lnTo>
                <a:lnTo>
                  <a:pt x="353314" y="69850"/>
                </a:lnTo>
                <a:lnTo>
                  <a:pt x="370543" y="69850"/>
                </a:lnTo>
                <a:lnTo>
                  <a:pt x="376110" y="76200"/>
                </a:lnTo>
                <a:lnTo>
                  <a:pt x="382409" y="85089"/>
                </a:lnTo>
                <a:lnTo>
                  <a:pt x="388327" y="92710"/>
                </a:lnTo>
                <a:lnTo>
                  <a:pt x="393852" y="101600"/>
                </a:lnTo>
                <a:lnTo>
                  <a:pt x="398957" y="110489"/>
                </a:lnTo>
                <a:lnTo>
                  <a:pt x="403656" y="119379"/>
                </a:lnTo>
                <a:lnTo>
                  <a:pt x="405777" y="124460"/>
                </a:lnTo>
                <a:lnTo>
                  <a:pt x="392137" y="124460"/>
                </a:lnTo>
                <a:lnTo>
                  <a:pt x="392277" y="125729"/>
                </a:lnTo>
                <a:close/>
              </a:path>
              <a:path w="424815" h="424179">
                <a:moveTo>
                  <a:pt x="32245" y="125729"/>
                </a:moveTo>
                <a:lnTo>
                  <a:pt x="32385" y="124460"/>
                </a:lnTo>
                <a:lnTo>
                  <a:pt x="32894" y="124460"/>
                </a:lnTo>
                <a:lnTo>
                  <a:pt x="32245" y="125729"/>
                </a:lnTo>
                <a:close/>
              </a:path>
              <a:path w="424815" h="424179">
                <a:moveTo>
                  <a:pt x="396265" y="134620"/>
                </a:moveTo>
                <a:lnTo>
                  <a:pt x="392137" y="124460"/>
                </a:lnTo>
                <a:lnTo>
                  <a:pt x="405777" y="124460"/>
                </a:lnTo>
                <a:lnTo>
                  <a:pt x="407898" y="129539"/>
                </a:lnTo>
                <a:lnTo>
                  <a:pt x="409531" y="133350"/>
                </a:lnTo>
                <a:lnTo>
                  <a:pt x="396151" y="133350"/>
                </a:lnTo>
                <a:lnTo>
                  <a:pt x="396265" y="134620"/>
                </a:lnTo>
                <a:close/>
              </a:path>
              <a:path w="424815" h="424179">
                <a:moveTo>
                  <a:pt x="28257" y="134620"/>
                </a:moveTo>
                <a:lnTo>
                  <a:pt x="28384" y="133350"/>
                </a:lnTo>
                <a:lnTo>
                  <a:pt x="28773" y="133350"/>
                </a:lnTo>
                <a:lnTo>
                  <a:pt x="28257" y="134620"/>
                </a:lnTo>
                <a:close/>
              </a:path>
              <a:path w="424815" h="424179">
                <a:moveTo>
                  <a:pt x="405650" y="162560"/>
                </a:moveTo>
                <a:lnTo>
                  <a:pt x="402869" y="152400"/>
                </a:lnTo>
                <a:lnTo>
                  <a:pt x="399732" y="143510"/>
                </a:lnTo>
                <a:lnTo>
                  <a:pt x="396151" y="133350"/>
                </a:lnTo>
                <a:lnTo>
                  <a:pt x="409531" y="133350"/>
                </a:lnTo>
                <a:lnTo>
                  <a:pt x="411708" y="138429"/>
                </a:lnTo>
                <a:lnTo>
                  <a:pt x="415048" y="148589"/>
                </a:lnTo>
                <a:lnTo>
                  <a:pt x="417906" y="158750"/>
                </a:lnTo>
                <a:lnTo>
                  <a:pt x="418499" y="161289"/>
                </a:lnTo>
                <a:lnTo>
                  <a:pt x="405574" y="161289"/>
                </a:lnTo>
                <a:lnTo>
                  <a:pt x="405650" y="162560"/>
                </a:lnTo>
                <a:close/>
              </a:path>
              <a:path w="424815" h="424179">
                <a:moveTo>
                  <a:pt x="18884" y="162560"/>
                </a:moveTo>
                <a:lnTo>
                  <a:pt x="18961" y="161289"/>
                </a:lnTo>
                <a:lnTo>
                  <a:pt x="19230" y="161289"/>
                </a:lnTo>
                <a:lnTo>
                  <a:pt x="18884" y="162560"/>
                </a:lnTo>
                <a:close/>
              </a:path>
              <a:path w="424815" h="424179">
                <a:moveTo>
                  <a:pt x="415763" y="271779"/>
                </a:moveTo>
                <a:lnTo>
                  <a:pt x="402869" y="271779"/>
                </a:lnTo>
                <a:lnTo>
                  <a:pt x="405650" y="261620"/>
                </a:lnTo>
                <a:lnTo>
                  <a:pt x="407873" y="251460"/>
                </a:lnTo>
                <a:lnTo>
                  <a:pt x="409613" y="242570"/>
                </a:lnTo>
                <a:lnTo>
                  <a:pt x="410883" y="232410"/>
                </a:lnTo>
                <a:lnTo>
                  <a:pt x="411314" y="227329"/>
                </a:lnTo>
                <a:lnTo>
                  <a:pt x="411632" y="222250"/>
                </a:lnTo>
                <a:lnTo>
                  <a:pt x="411822" y="217170"/>
                </a:lnTo>
                <a:lnTo>
                  <a:pt x="411775" y="205739"/>
                </a:lnTo>
                <a:lnTo>
                  <a:pt x="411632" y="201929"/>
                </a:lnTo>
                <a:lnTo>
                  <a:pt x="411302" y="196850"/>
                </a:lnTo>
                <a:lnTo>
                  <a:pt x="410857" y="191770"/>
                </a:lnTo>
                <a:lnTo>
                  <a:pt x="409562" y="181610"/>
                </a:lnTo>
                <a:lnTo>
                  <a:pt x="407809" y="171450"/>
                </a:lnTo>
                <a:lnTo>
                  <a:pt x="405574" y="161289"/>
                </a:lnTo>
                <a:lnTo>
                  <a:pt x="418499" y="161289"/>
                </a:lnTo>
                <a:lnTo>
                  <a:pt x="424319" y="200660"/>
                </a:lnTo>
                <a:lnTo>
                  <a:pt x="424522" y="205739"/>
                </a:lnTo>
                <a:lnTo>
                  <a:pt x="424522" y="217170"/>
                </a:lnTo>
                <a:lnTo>
                  <a:pt x="417906" y="264160"/>
                </a:lnTo>
                <a:lnTo>
                  <a:pt x="415763" y="271779"/>
                </a:lnTo>
                <a:close/>
              </a:path>
              <a:path w="424815" h="424179">
                <a:moveTo>
                  <a:pt x="21969" y="271779"/>
                </a:moveTo>
                <a:lnTo>
                  <a:pt x="21653" y="271779"/>
                </a:lnTo>
                <a:lnTo>
                  <a:pt x="21564" y="270510"/>
                </a:lnTo>
                <a:lnTo>
                  <a:pt x="21969" y="271779"/>
                </a:lnTo>
                <a:close/>
              </a:path>
              <a:path w="424815" h="424179">
                <a:moveTo>
                  <a:pt x="392273" y="323850"/>
                </a:moveTo>
                <a:lnTo>
                  <a:pt x="377723" y="323850"/>
                </a:lnTo>
                <a:lnTo>
                  <a:pt x="383070" y="314960"/>
                </a:lnTo>
                <a:lnTo>
                  <a:pt x="382917" y="314960"/>
                </a:lnTo>
                <a:lnTo>
                  <a:pt x="387870" y="307339"/>
                </a:lnTo>
                <a:lnTo>
                  <a:pt x="387731" y="307339"/>
                </a:lnTo>
                <a:lnTo>
                  <a:pt x="392277" y="298450"/>
                </a:lnTo>
                <a:lnTo>
                  <a:pt x="392137" y="298450"/>
                </a:lnTo>
                <a:lnTo>
                  <a:pt x="396265" y="289560"/>
                </a:lnTo>
                <a:lnTo>
                  <a:pt x="399834" y="280670"/>
                </a:lnTo>
                <a:lnTo>
                  <a:pt x="402971" y="270510"/>
                </a:lnTo>
                <a:lnTo>
                  <a:pt x="402869" y="271779"/>
                </a:lnTo>
                <a:lnTo>
                  <a:pt x="415763" y="271779"/>
                </a:lnTo>
                <a:lnTo>
                  <a:pt x="415048" y="274320"/>
                </a:lnTo>
                <a:lnTo>
                  <a:pt x="398957" y="312420"/>
                </a:lnTo>
                <a:lnTo>
                  <a:pt x="393852" y="321310"/>
                </a:lnTo>
                <a:lnTo>
                  <a:pt x="392273" y="323850"/>
                </a:lnTo>
                <a:close/>
              </a:path>
              <a:path w="424815" h="424179">
                <a:moveTo>
                  <a:pt x="47456" y="323850"/>
                </a:moveTo>
                <a:lnTo>
                  <a:pt x="46812" y="323850"/>
                </a:lnTo>
                <a:lnTo>
                  <a:pt x="46634" y="322579"/>
                </a:lnTo>
                <a:lnTo>
                  <a:pt x="47456" y="323850"/>
                </a:lnTo>
                <a:close/>
              </a:path>
              <a:path w="424815" h="424179">
                <a:moveTo>
                  <a:pt x="317919" y="396239"/>
                </a:moveTo>
                <a:lnTo>
                  <a:pt x="289826" y="396239"/>
                </a:lnTo>
                <a:lnTo>
                  <a:pt x="298945" y="391160"/>
                </a:lnTo>
                <a:lnTo>
                  <a:pt x="298665" y="391160"/>
                </a:lnTo>
                <a:lnTo>
                  <a:pt x="307555" y="387350"/>
                </a:lnTo>
                <a:lnTo>
                  <a:pt x="307276" y="387350"/>
                </a:lnTo>
                <a:lnTo>
                  <a:pt x="315899" y="382270"/>
                </a:lnTo>
                <a:lnTo>
                  <a:pt x="315645" y="382270"/>
                </a:lnTo>
                <a:lnTo>
                  <a:pt x="324002" y="377189"/>
                </a:lnTo>
                <a:lnTo>
                  <a:pt x="323748" y="377189"/>
                </a:lnTo>
                <a:lnTo>
                  <a:pt x="331825" y="372110"/>
                </a:lnTo>
                <a:lnTo>
                  <a:pt x="331584" y="372110"/>
                </a:lnTo>
                <a:lnTo>
                  <a:pt x="339356" y="365760"/>
                </a:lnTo>
                <a:lnTo>
                  <a:pt x="339128" y="365760"/>
                </a:lnTo>
                <a:lnTo>
                  <a:pt x="346595" y="359410"/>
                </a:lnTo>
                <a:lnTo>
                  <a:pt x="346379" y="359410"/>
                </a:lnTo>
                <a:lnTo>
                  <a:pt x="353529" y="353060"/>
                </a:lnTo>
                <a:lnTo>
                  <a:pt x="353314" y="353060"/>
                </a:lnTo>
                <a:lnTo>
                  <a:pt x="360133" y="345439"/>
                </a:lnTo>
                <a:lnTo>
                  <a:pt x="359930" y="345439"/>
                </a:lnTo>
                <a:lnTo>
                  <a:pt x="366407" y="339089"/>
                </a:lnTo>
                <a:lnTo>
                  <a:pt x="366217" y="339089"/>
                </a:lnTo>
                <a:lnTo>
                  <a:pt x="372325" y="331470"/>
                </a:lnTo>
                <a:lnTo>
                  <a:pt x="372148" y="331470"/>
                </a:lnTo>
                <a:lnTo>
                  <a:pt x="377888" y="322579"/>
                </a:lnTo>
                <a:lnTo>
                  <a:pt x="377723" y="323850"/>
                </a:lnTo>
                <a:lnTo>
                  <a:pt x="392273" y="323850"/>
                </a:lnTo>
                <a:lnTo>
                  <a:pt x="388327" y="330200"/>
                </a:lnTo>
                <a:lnTo>
                  <a:pt x="362407" y="361950"/>
                </a:lnTo>
                <a:lnTo>
                  <a:pt x="355028" y="368300"/>
                </a:lnTo>
                <a:lnTo>
                  <a:pt x="347332" y="375920"/>
                </a:lnTo>
                <a:lnTo>
                  <a:pt x="339305" y="382270"/>
                </a:lnTo>
                <a:lnTo>
                  <a:pt x="330987" y="387350"/>
                </a:lnTo>
                <a:lnTo>
                  <a:pt x="322364" y="393700"/>
                </a:lnTo>
                <a:lnTo>
                  <a:pt x="317919" y="396239"/>
                </a:lnTo>
                <a:close/>
              </a:path>
              <a:path w="424815" h="424179">
                <a:moveTo>
                  <a:pt x="137536" y="396239"/>
                </a:moveTo>
                <a:lnTo>
                  <a:pt x="134708" y="396239"/>
                </a:lnTo>
                <a:lnTo>
                  <a:pt x="134416" y="394970"/>
                </a:lnTo>
                <a:lnTo>
                  <a:pt x="137536" y="396239"/>
                </a:lnTo>
                <a:close/>
              </a:path>
              <a:path w="424815" h="424179">
                <a:moveTo>
                  <a:pt x="285267" y="411479"/>
                </a:moveTo>
                <a:lnTo>
                  <a:pt x="222465" y="411479"/>
                </a:lnTo>
                <a:lnTo>
                  <a:pt x="227711" y="410210"/>
                </a:lnTo>
                <a:lnTo>
                  <a:pt x="232524" y="410210"/>
                </a:lnTo>
                <a:lnTo>
                  <a:pt x="242836" y="408939"/>
                </a:lnTo>
                <a:lnTo>
                  <a:pt x="242519" y="408939"/>
                </a:lnTo>
                <a:lnTo>
                  <a:pt x="252653" y="407670"/>
                </a:lnTo>
                <a:lnTo>
                  <a:pt x="252349" y="407670"/>
                </a:lnTo>
                <a:lnTo>
                  <a:pt x="262318" y="405129"/>
                </a:lnTo>
                <a:lnTo>
                  <a:pt x="262000" y="405129"/>
                </a:lnTo>
                <a:lnTo>
                  <a:pt x="271780" y="402589"/>
                </a:lnTo>
                <a:lnTo>
                  <a:pt x="271475" y="402589"/>
                </a:lnTo>
                <a:lnTo>
                  <a:pt x="281050" y="398779"/>
                </a:lnTo>
                <a:lnTo>
                  <a:pt x="280758" y="398779"/>
                </a:lnTo>
                <a:lnTo>
                  <a:pt x="290106" y="394970"/>
                </a:lnTo>
                <a:lnTo>
                  <a:pt x="289826" y="396239"/>
                </a:lnTo>
                <a:lnTo>
                  <a:pt x="317919" y="396239"/>
                </a:lnTo>
                <a:lnTo>
                  <a:pt x="313474" y="398779"/>
                </a:lnTo>
                <a:lnTo>
                  <a:pt x="304317" y="402589"/>
                </a:lnTo>
                <a:lnTo>
                  <a:pt x="294919" y="407670"/>
                </a:lnTo>
                <a:lnTo>
                  <a:pt x="285267" y="411479"/>
                </a:lnTo>
                <a:close/>
              </a:path>
              <a:path w="424815" h="424179">
                <a:moveTo>
                  <a:pt x="223189" y="424179"/>
                </a:moveTo>
                <a:lnTo>
                  <a:pt x="201345" y="424179"/>
                </a:lnTo>
                <a:lnTo>
                  <a:pt x="195935" y="422910"/>
                </a:lnTo>
                <a:lnTo>
                  <a:pt x="228587" y="422910"/>
                </a:lnTo>
                <a:lnTo>
                  <a:pt x="223189" y="424179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289292" y="5972047"/>
            <a:ext cx="411619" cy="4119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282675" y="5965697"/>
            <a:ext cx="424815" cy="424180"/>
          </a:xfrm>
          <a:custGeom>
            <a:avLst/>
            <a:gdLst/>
            <a:ahLst/>
            <a:cxnLst/>
            <a:rect l="l" t="t" r="r" b="b"/>
            <a:pathLst>
              <a:path w="424815" h="424179">
                <a:moveTo>
                  <a:pt x="234010" y="422910"/>
                </a:moveTo>
                <a:lnTo>
                  <a:pt x="190525" y="422910"/>
                </a:lnTo>
                <a:lnTo>
                  <a:pt x="179933" y="421639"/>
                </a:lnTo>
                <a:lnTo>
                  <a:pt x="169481" y="419100"/>
                </a:lnTo>
                <a:lnTo>
                  <a:pt x="159207" y="417829"/>
                </a:lnTo>
                <a:lnTo>
                  <a:pt x="149123" y="414020"/>
                </a:lnTo>
                <a:lnTo>
                  <a:pt x="139255" y="411479"/>
                </a:lnTo>
                <a:lnTo>
                  <a:pt x="129616" y="407670"/>
                </a:lnTo>
                <a:lnTo>
                  <a:pt x="120205" y="402589"/>
                </a:lnTo>
                <a:lnTo>
                  <a:pt x="111048" y="398779"/>
                </a:lnTo>
                <a:lnTo>
                  <a:pt x="102158" y="393700"/>
                </a:lnTo>
                <a:lnTo>
                  <a:pt x="93548" y="387350"/>
                </a:lnTo>
                <a:lnTo>
                  <a:pt x="85217" y="382270"/>
                </a:lnTo>
                <a:lnTo>
                  <a:pt x="77203" y="375920"/>
                </a:lnTo>
                <a:lnTo>
                  <a:pt x="69494" y="368300"/>
                </a:lnTo>
                <a:lnTo>
                  <a:pt x="62128" y="361950"/>
                </a:lnTo>
                <a:lnTo>
                  <a:pt x="55092" y="354329"/>
                </a:lnTo>
                <a:lnTo>
                  <a:pt x="30683" y="321310"/>
                </a:lnTo>
                <a:lnTo>
                  <a:pt x="12814" y="284479"/>
                </a:lnTo>
                <a:lnTo>
                  <a:pt x="2374" y="243839"/>
                </a:lnTo>
                <a:lnTo>
                  <a:pt x="0" y="217170"/>
                </a:lnTo>
                <a:lnTo>
                  <a:pt x="0" y="205739"/>
                </a:lnTo>
                <a:lnTo>
                  <a:pt x="6616" y="158750"/>
                </a:lnTo>
                <a:lnTo>
                  <a:pt x="16624" y="129539"/>
                </a:lnTo>
                <a:lnTo>
                  <a:pt x="20878" y="119379"/>
                </a:lnTo>
                <a:lnTo>
                  <a:pt x="25565" y="110489"/>
                </a:lnTo>
                <a:lnTo>
                  <a:pt x="30683" y="101600"/>
                </a:lnTo>
                <a:lnTo>
                  <a:pt x="36195" y="92710"/>
                </a:lnTo>
                <a:lnTo>
                  <a:pt x="42125" y="85089"/>
                </a:lnTo>
                <a:lnTo>
                  <a:pt x="48425" y="76200"/>
                </a:lnTo>
                <a:lnTo>
                  <a:pt x="77203" y="48260"/>
                </a:lnTo>
                <a:lnTo>
                  <a:pt x="111048" y="25400"/>
                </a:lnTo>
                <a:lnTo>
                  <a:pt x="149123" y="8889"/>
                </a:lnTo>
                <a:lnTo>
                  <a:pt x="190525" y="0"/>
                </a:lnTo>
                <a:lnTo>
                  <a:pt x="234010" y="0"/>
                </a:lnTo>
                <a:lnTo>
                  <a:pt x="244589" y="1270"/>
                </a:lnTo>
                <a:lnTo>
                  <a:pt x="275399" y="8889"/>
                </a:lnTo>
                <a:lnTo>
                  <a:pt x="285267" y="12700"/>
                </a:lnTo>
                <a:lnTo>
                  <a:pt x="191998" y="12700"/>
                </a:lnTo>
                <a:lnTo>
                  <a:pt x="181698" y="13970"/>
                </a:lnTo>
                <a:lnTo>
                  <a:pt x="182016" y="13970"/>
                </a:lnTo>
                <a:lnTo>
                  <a:pt x="171869" y="16510"/>
                </a:lnTo>
                <a:lnTo>
                  <a:pt x="172186" y="16510"/>
                </a:lnTo>
                <a:lnTo>
                  <a:pt x="162217" y="17779"/>
                </a:lnTo>
                <a:lnTo>
                  <a:pt x="162521" y="17779"/>
                </a:lnTo>
                <a:lnTo>
                  <a:pt x="152742" y="21589"/>
                </a:lnTo>
                <a:lnTo>
                  <a:pt x="153047" y="21589"/>
                </a:lnTo>
                <a:lnTo>
                  <a:pt x="143471" y="24129"/>
                </a:lnTo>
                <a:lnTo>
                  <a:pt x="143776" y="24129"/>
                </a:lnTo>
                <a:lnTo>
                  <a:pt x="134416" y="27939"/>
                </a:lnTo>
                <a:lnTo>
                  <a:pt x="134708" y="27939"/>
                </a:lnTo>
                <a:lnTo>
                  <a:pt x="125577" y="31750"/>
                </a:lnTo>
                <a:lnTo>
                  <a:pt x="125857" y="31750"/>
                </a:lnTo>
                <a:lnTo>
                  <a:pt x="119199" y="35560"/>
                </a:lnTo>
                <a:lnTo>
                  <a:pt x="117246" y="35560"/>
                </a:lnTo>
                <a:lnTo>
                  <a:pt x="108623" y="40639"/>
                </a:lnTo>
                <a:lnTo>
                  <a:pt x="108889" y="40639"/>
                </a:lnTo>
                <a:lnTo>
                  <a:pt x="100533" y="45720"/>
                </a:lnTo>
                <a:lnTo>
                  <a:pt x="100774" y="45720"/>
                </a:lnTo>
                <a:lnTo>
                  <a:pt x="92710" y="52070"/>
                </a:lnTo>
                <a:lnTo>
                  <a:pt x="92951" y="52070"/>
                </a:lnTo>
                <a:lnTo>
                  <a:pt x="85166" y="57150"/>
                </a:lnTo>
                <a:lnTo>
                  <a:pt x="85407" y="57150"/>
                </a:lnTo>
                <a:lnTo>
                  <a:pt x="77927" y="63500"/>
                </a:lnTo>
                <a:lnTo>
                  <a:pt x="78155" y="63500"/>
                </a:lnTo>
                <a:lnTo>
                  <a:pt x="72186" y="69850"/>
                </a:lnTo>
                <a:lnTo>
                  <a:pt x="71208" y="69850"/>
                </a:lnTo>
                <a:lnTo>
                  <a:pt x="64389" y="77470"/>
                </a:lnTo>
                <a:lnTo>
                  <a:pt x="64592" y="77470"/>
                </a:lnTo>
                <a:lnTo>
                  <a:pt x="58127" y="85089"/>
                </a:lnTo>
                <a:lnTo>
                  <a:pt x="58318" y="85089"/>
                </a:lnTo>
                <a:lnTo>
                  <a:pt x="52197" y="92710"/>
                </a:lnTo>
                <a:lnTo>
                  <a:pt x="52387" y="92710"/>
                </a:lnTo>
                <a:lnTo>
                  <a:pt x="46634" y="100329"/>
                </a:lnTo>
                <a:lnTo>
                  <a:pt x="46812" y="100329"/>
                </a:lnTo>
                <a:lnTo>
                  <a:pt x="41452" y="107950"/>
                </a:lnTo>
                <a:lnTo>
                  <a:pt x="41617" y="107950"/>
                </a:lnTo>
                <a:lnTo>
                  <a:pt x="36652" y="116839"/>
                </a:lnTo>
                <a:lnTo>
                  <a:pt x="36804" y="116839"/>
                </a:lnTo>
                <a:lnTo>
                  <a:pt x="32896" y="124460"/>
                </a:lnTo>
                <a:lnTo>
                  <a:pt x="32385" y="124460"/>
                </a:lnTo>
                <a:lnTo>
                  <a:pt x="28773" y="133350"/>
                </a:lnTo>
                <a:lnTo>
                  <a:pt x="28384" y="133350"/>
                </a:lnTo>
                <a:lnTo>
                  <a:pt x="24688" y="143510"/>
                </a:lnTo>
                <a:lnTo>
                  <a:pt x="21564" y="152400"/>
                </a:lnTo>
                <a:lnTo>
                  <a:pt x="19230" y="161289"/>
                </a:lnTo>
                <a:lnTo>
                  <a:pt x="18961" y="161289"/>
                </a:lnTo>
                <a:lnTo>
                  <a:pt x="16662" y="171450"/>
                </a:lnTo>
                <a:lnTo>
                  <a:pt x="14909" y="181610"/>
                </a:lnTo>
                <a:lnTo>
                  <a:pt x="13652" y="191770"/>
                </a:lnTo>
                <a:lnTo>
                  <a:pt x="13220" y="196850"/>
                </a:lnTo>
                <a:lnTo>
                  <a:pt x="12903" y="201929"/>
                </a:lnTo>
                <a:lnTo>
                  <a:pt x="12750" y="205739"/>
                </a:lnTo>
                <a:lnTo>
                  <a:pt x="12700" y="217170"/>
                </a:lnTo>
                <a:lnTo>
                  <a:pt x="12903" y="222250"/>
                </a:lnTo>
                <a:lnTo>
                  <a:pt x="13220" y="227329"/>
                </a:lnTo>
                <a:lnTo>
                  <a:pt x="13677" y="232410"/>
                </a:lnTo>
                <a:lnTo>
                  <a:pt x="14960" y="242570"/>
                </a:lnTo>
                <a:lnTo>
                  <a:pt x="15136" y="242570"/>
                </a:lnTo>
                <a:lnTo>
                  <a:pt x="16725" y="251460"/>
                </a:lnTo>
                <a:lnTo>
                  <a:pt x="18961" y="261620"/>
                </a:lnTo>
                <a:lnTo>
                  <a:pt x="21653" y="271779"/>
                </a:lnTo>
                <a:lnTo>
                  <a:pt x="21969" y="271779"/>
                </a:lnTo>
                <a:lnTo>
                  <a:pt x="24803" y="280670"/>
                </a:lnTo>
                <a:lnTo>
                  <a:pt x="28384" y="289560"/>
                </a:lnTo>
                <a:lnTo>
                  <a:pt x="32385" y="298450"/>
                </a:lnTo>
                <a:lnTo>
                  <a:pt x="32245" y="298450"/>
                </a:lnTo>
                <a:lnTo>
                  <a:pt x="36804" y="307339"/>
                </a:lnTo>
                <a:lnTo>
                  <a:pt x="37361" y="307339"/>
                </a:lnTo>
                <a:lnTo>
                  <a:pt x="41617" y="314960"/>
                </a:lnTo>
                <a:lnTo>
                  <a:pt x="41452" y="314960"/>
                </a:lnTo>
                <a:lnTo>
                  <a:pt x="46812" y="323850"/>
                </a:lnTo>
                <a:lnTo>
                  <a:pt x="47456" y="323850"/>
                </a:lnTo>
                <a:lnTo>
                  <a:pt x="52387" y="331470"/>
                </a:lnTo>
                <a:lnTo>
                  <a:pt x="52197" y="331470"/>
                </a:lnTo>
                <a:lnTo>
                  <a:pt x="58318" y="339089"/>
                </a:lnTo>
                <a:lnTo>
                  <a:pt x="58127" y="339089"/>
                </a:lnTo>
                <a:lnTo>
                  <a:pt x="64592" y="345439"/>
                </a:lnTo>
                <a:lnTo>
                  <a:pt x="64389" y="345439"/>
                </a:lnTo>
                <a:lnTo>
                  <a:pt x="71208" y="353060"/>
                </a:lnTo>
                <a:lnTo>
                  <a:pt x="70993" y="353060"/>
                </a:lnTo>
                <a:lnTo>
                  <a:pt x="78155" y="359410"/>
                </a:lnTo>
                <a:lnTo>
                  <a:pt x="77927" y="359410"/>
                </a:lnTo>
                <a:lnTo>
                  <a:pt x="85407" y="365760"/>
                </a:lnTo>
                <a:lnTo>
                  <a:pt x="85166" y="365760"/>
                </a:lnTo>
                <a:lnTo>
                  <a:pt x="92951" y="372110"/>
                </a:lnTo>
                <a:lnTo>
                  <a:pt x="92710" y="372110"/>
                </a:lnTo>
                <a:lnTo>
                  <a:pt x="100774" y="377189"/>
                </a:lnTo>
                <a:lnTo>
                  <a:pt x="100533" y="377189"/>
                </a:lnTo>
                <a:lnTo>
                  <a:pt x="108889" y="382270"/>
                </a:lnTo>
                <a:lnTo>
                  <a:pt x="108623" y="382270"/>
                </a:lnTo>
                <a:lnTo>
                  <a:pt x="117246" y="387350"/>
                </a:lnTo>
                <a:lnTo>
                  <a:pt x="116979" y="387350"/>
                </a:lnTo>
                <a:lnTo>
                  <a:pt x="125857" y="391160"/>
                </a:lnTo>
                <a:lnTo>
                  <a:pt x="125577" y="391160"/>
                </a:lnTo>
                <a:lnTo>
                  <a:pt x="134708" y="396239"/>
                </a:lnTo>
                <a:lnTo>
                  <a:pt x="137536" y="396239"/>
                </a:lnTo>
                <a:lnTo>
                  <a:pt x="143776" y="398779"/>
                </a:lnTo>
                <a:lnTo>
                  <a:pt x="143471" y="398779"/>
                </a:lnTo>
                <a:lnTo>
                  <a:pt x="153047" y="402589"/>
                </a:lnTo>
                <a:lnTo>
                  <a:pt x="152742" y="402589"/>
                </a:lnTo>
                <a:lnTo>
                  <a:pt x="162521" y="405129"/>
                </a:lnTo>
                <a:lnTo>
                  <a:pt x="162217" y="405129"/>
                </a:lnTo>
                <a:lnTo>
                  <a:pt x="172186" y="407670"/>
                </a:lnTo>
                <a:lnTo>
                  <a:pt x="171869" y="407670"/>
                </a:lnTo>
                <a:lnTo>
                  <a:pt x="182016" y="408939"/>
                </a:lnTo>
                <a:lnTo>
                  <a:pt x="181698" y="408939"/>
                </a:lnTo>
                <a:lnTo>
                  <a:pt x="191998" y="410210"/>
                </a:lnTo>
                <a:lnTo>
                  <a:pt x="196811" y="410210"/>
                </a:lnTo>
                <a:lnTo>
                  <a:pt x="202069" y="411479"/>
                </a:lnTo>
                <a:lnTo>
                  <a:pt x="285267" y="411479"/>
                </a:lnTo>
                <a:lnTo>
                  <a:pt x="275399" y="414020"/>
                </a:lnTo>
                <a:lnTo>
                  <a:pt x="265328" y="417829"/>
                </a:lnTo>
                <a:lnTo>
                  <a:pt x="255054" y="419100"/>
                </a:lnTo>
                <a:lnTo>
                  <a:pt x="244589" y="421639"/>
                </a:lnTo>
                <a:lnTo>
                  <a:pt x="234010" y="422910"/>
                </a:lnTo>
                <a:close/>
              </a:path>
              <a:path w="424815" h="424179">
                <a:moveTo>
                  <a:pt x="307555" y="36829"/>
                </a:moveTo>
                <a:lnTo>
                  <a:pt x="298665" y="31750"/>
                </a:lnTo>
                <a:lnTo>
                  <a:pt x="298945" y="31750"/>
                </a:lnTo>
                <a:lnTo>
                  <a:pt x="289826" y="27939"/>
                </a:lnTo>
                <a:lnTo>
                  <a:pt x="290106" y="27939"/>
                </a:lnTo>
                <a:lnTo>
                  <a:pt x="280758" y="24129"/>
                </a:lnTo>
                <a:lnTo>
                  <a:pt x="281050" y="24129"/>
                </a:lnTo>
                <a:lnTo>
                  <a:pt x="271475" y="21589"/>
                </a:lnTo>
                <a:lnTo>
                  <a:pt x="271780" y="21589"/>
                </a:lnTo>
                <a:lnTo>
                  <a:pt x="262000" y="17779"/>
                </a:lnTo>
                <a:lnTo>
                  <a:pt x="262318" y="17779"/>
                </a:lnTo>
                <a:lnTo>
                  <a:pt x="252349" y="16510"/>
                </a:lnTo>
                <a:lnTo>
                  <a:pt x="252653" y="16510"/>
                </a:lnTo>
                <a:lnTo>
                  <a:pt x="242519" y="13970"/>
                </a:lnTo>
                <a:lnTo>
                  <a:pt x="242836" y="13970"/>
                </a:lnTo>
                <a:lnTo>
                  <a:pt x="232524" y="12700"/>
                </a:lnTo>
                <a:lnTo>
                  <a:pt x="285267" y="12700"/>
                </a:lnTo>
                <a:lnTo>
                  <a:pt x="294919" y="16510"/>
                </a:lnTo>
                <a:lnTo>
                  <a:pt x="304317" y="20320"/>
                </a:lnTo>
                <a:lnTo>
                  <a:pt x="313474" y="25400"/>
                </a:lnTo>
                <a:lnTo>
                  <a:pt x="322364" y="30479"/>
                </a:lnTo>
                <a:lnTo>
                  <a:pt x="330987" y="35560"/>
                </a:lnTo>
                <a:lnTo>
                  <a:pt x="307276" y="35560"/>
                </a:lnTo>
                <a:lnTo>
                  <a:pt x="307555" y="36829"/>
                </a:lnTo>
                <a:close/>
              </a:path>
              <a:path w="424815" h="424179">
                <a:moveTo>
                  <a:pt x="116979" y="36829"/>
                </a:moveTo>
                <a:lnTo>
                  <a:pt x="117246" y="35560"/>
                </a:lnTo>
                <a:lnTo>
                  <a:pt x="119199" y="35560"/>
                </a:lnTo>
                <a:lnTo>
                  <a:pt x="116979" y="36829"/>
                </a:lnTo>
                <a:close/>
              </a:path>
              <a:path w="424815" h="424179">
                <a:moveTo>
                  <a:pt x="353529" y="71120"/>
                </a:moveTo>
                <a:lnTo>
                  <a:pt x="346379" y="63500"/>
                </a:lnTo>
                <a:lnTo>
                  <a:pt x="346595" y="63500"/>
                </a:lnTo>
                <a:lnTo>
                  <a:pt x="339128" y="57150"/>
                </a:lnTo>
                <a:lnTo>
                  <a:pt x="339356" y="57150"/>
                </a:lnTo>
                <a:lnTo>
                  <a:pt x="331584" y="52070"/>
                </a:lnTo>
                <a:lnTo>
                  <a:pt x="331825" y="52070"/>
                </a:lnTo>
                <a:lnTo>
                  <a:pt x="323748" y="45720"/>
                </a:lnTo>
                <a:lnTo>
                  <a:pt x="324002" y="45720"/>
                </a:lnTo>
                <a:lnTo>
                  <a:pt x="315645" y="40639"/>
                </a:lnTo>
                <a:lnTo>
                  <a:pt x="315899" y="40639"/>
                </a:lnTo>
                <a:lnTo>
                  <a:pt x="307276" y="35560"/>
                </a:lnTo>
                <a:lnTo>
                  <a:pt x="330987" y="35560"/>
                </a:lnTo>
                <a:lnTo>
                  <a:pt x="362407" y="60960"/>
                </a:lnTo>
                <a:lnTo>
                  <a:pt x="370543" y="69850"/>
                </a:lnTo>
                <a:lnTo>
                  <a:pt x="353314" y="69850"/>
                </a:lnTo>
                <a:lnTo>
                  <a:pt x="353529" y="71120"/>
                </a:lnTo>
                <a:close/>
              </a:path>
              <a:path w="424815" h="424179">
                <a:moveTo>
                  <a:pt x="70993" y="71120"/>
                </a:moveTo>
                <a:lnTo>
                  <a:pt x="71208" y="69850"/>
                </a:lnTo>
                <a:lnTo>
                  <a:pt x="72186" y="69850"/>
                </a:lnTo>
                <a:lnTo>
                  <a:pt x="70993" y="71120"/>
                </a:lnTo>
                <a:close/>
              </a:path>
              <a:path w="424815" h="424179">
                <a:moveTo>
                  <a:pt x="392277" y="125729"/>
                </a:moveTo>
                <a:lnTo>
                  <a:pt x="387731" y="116839"/>
                </a:lnTo>
                <a:lnTo>
                  <a:pt x="387870" y="116839"/>
                </a:lnTo>
                <a:lnTo>
                  <a:pt x="382917" y="107950"/>
                </a:lnTo>
                <a:lnTo>
                  <a:pt x="383070" y="107950"/>
                </a:lnTo>
                <a:lnTo>
                  <a:pt x="377723" y="100329"/>
                </a:lnTo>
                <a:lnTo>
                  <a:pt x="377888" y="100329"/>
                </a:lnTo>
                <a:lnTo>
                  <a:pt x="372148" y="92710"/>
                </a:lnTo>
                <a:lnTo>
                  <a:pt x="372325" y="92710"/>
                </a:lnTo>
                <a:lnTo>
                  <a:pt x="366217" y="85089"/>
                </a:lnTo>
                <a:lnTo>
                  <a:pt x="366407" y="85089"/>
                </a:lnTo>
                <a:lnTo>
                  <a:pt x="359930" y="77470"/>
                </a:lnTo>
                <a:lnTo>
                  <a:pt x="360133" y="77470"/>
                </a:lnTo>
                <a:lnTo>
                  <a:pt x="353314" y="69850"/>
                </a:lnTo>
                <a:lnTo>
                  <a:pt x="370543" y="69850"/>
                </a:lnTo>
                <a:lnTo>
                  <a:pt x="376110" y="76200"/>
                </a:lnTo>
                <a:lnTo>
                  <a:pt x="382409" y="85089"/>
                </a:lnTo>
                <a:lnTo>
                  <a:pt x="388327" y="92710"/>
                </a:lnTo>
                <a:lnTo>
                  <a:pt x="393852" y="101600"/>
                </a:lnTo>
                <a:lnTo>
                  <a:pt x="398957" y="110489"/>
                </a:lnTo>
                <a:lnTo>
                  <a:pt x="403656" y="119379"/>
                </a:lnTo>
                <a:lnTo>
                  <a:pt x="405784" y="124460"/>
                </a:lnTo>
                <a:lnTo>
                  <a:pt x="392137" y="124460"/>
                </a:lnTo>
                <a:lnTo>
                  <a:pt x="392277" y="125729"/>
                </a:lnTo>
                <a:close/>
              </a:path>
              <a:path w="424815" h="424179">
                <a:moveTo>
                  <a:pt x="32245" y="125729"/>
                </a:moveTo>
                <a:lnTo>
                  <a:pt x="32385" y="124460"/>
                </a:lnTo>
                <a:lnTo>
                  <a:pt x="32896" y="124460"/>
                </a:lnTo>
                <a:lnTo>
                  <a:pt x="32245" y="125729"/>
                </a:lnTo>
                <a:close/>
              </a:path>
              <a:path w="424815" h="424179">
                <a:moveTo>
                  <a:pt x="396265" y="134620"/>
                </a:moveTo>
                <a:lnTo>
                  <a:pt x="392137" y="124460"/>
                </a:lnTo>
                <a:lnTo>
                  <a:pt x="405784" y="124460"/>
                </a:lnTo>
                <a:lnTo>
                  <a:pt x="407911" y="129539"/>
                </a:lnTo>
                <a:lnTo>
                  <a:pt x="409538" y="133350"/>
                </a:lnTo>
                <a:lnTo>
                  <a:pt x="396151" y="133350"/>
                </a:lnTo>
                <a:lnTo>
                  <a:pt x="396265" y="134620"/>
                </a:lnTo>
                <a:close/>
              </a:path>
              <a:path w="424815" h="424179">
                <a:moveTo>
                  <a:pt x="28257" y="134620"/>
                </a:moveTo>
                <a:lnTo>
                  <a:pt x="28384" y="133350"/>
                </a:lnTo>
                <a:lnTo>
                  <a:pt x="28773" y="133350"/>
                </a:lnTo>
                <a:lnTo>
                  <a:pt x="28257" y="134620"/>
                </a:lnTo>
                <a:close/>
              </a:path>
              <a:path w="424815" h="424179">
                <a:moveTo>
                  <a:pt x="405650" y="162560"/>
                </a:moveTo>
                <a:lnTo>
                  <a:pt x="402869" y="152400"/>
                </a:lnTo>
                <a:lnTo>
                  <a:pt x="399732" y="143510"/>
                </a:lnTo>
                <a:lnTo>
                  <a:pt x="396151" y="133350"/>
                </a:lnTo>
                <a:lnTo>
                  <a:pt x="409538" y="133350"/>
                </a:lnTo>
                <a:lnTo>
                  <a:pt x="411708" y="138429"/>
                </a:lnTo>
                <a:lnTo>
                  <a:pt x="415048" y="148589"/>
                </a:lnTo>
                <a:lnTo>
                  <a:pt x="417906" y="158750"/>
                </a:lnTo>
                <a:lnTo>
                  <a:pt x="418499" y="161289"/>
                </a:lnTo>
                <a:lnTo>
                  <a:pt x="405574" y="161289"/>
                </a:lnTo>
                <a:lnTo>
                  <a:pt x="405650" y="162560"/>
                </a:lnTo>
                <a:close/>
              </a:path>
              <a:path w="424815" h="424179">
                <a:moveTo>
                  <a:pt x="18884" y="162560"/>
                </a:moveTo>
                <a:lnTo>
                  <a:pt x="18961" y="161289"/>
                </a:lnTo>
                <a:lnTo>
                  <a:pt x="19230" y="161289"/>
                </a:lnTo>
                <a:lnTo>
                  <a:pt x="18884" y="162560"/>
                </a:lnTo>
                <a:close/>
              </a:path>
              <a:path w="424815" h="424179">
                <a:moveTo>
                  <a:pt x="422316" y="242570"/>
                </a:moveTo>
                <a:lnTo>
                  <a:pt x="409575" y="242570"/>
                </a:lnTo>
                <a:lnTo>
                  <a:pt x="410883" y="232410"/>
                </a:lnTo>
                <a:lnTo>
                  <a:pt x="411314" y="227329"/>
                </a:lnTo>
                <a:lnTo>
                  <a:pt x="411632" y="222250"/>
                </a:lnTo>
                <a:lnTo>
                  <a:pt x="411822" y="217170"/>
                </a:lnTo>
                <a:lnTo>
                  <a:pt x="411775" y="205739"/>
                </a:lnTo>
                <a:lnTo>
                  <a:pt x="411632" y="201929"/>
                </a:lnTo>
                <a:lnTo>
                  <a:pt x="411302" y="196850"/>
                </a:lnTo>
                <a:lnTo>
                  <a:pt x="410857" y="191770"/>
                </a:lnTo>
                <a:lnTo>
                  <a:pt x="409575" y="181610"/>
                </a:lnTo>
                <a:lnTo>
                  <a:pt x="407809" y="171450"/>
                </a:lnTo>
                <a:lnTo>
                  <a:pt x="405574" y="161289"/>
                </a:lnTo>
                <a:lnTo>
                  <a:pt x="418499" y="161289"/>
                </a:lnTo>
                <a:lnTo>
                  <a:pt x="424319" y="200660"/>
                </a:lnTo>
                <a:lnTo>
                  <a:pt x="424522" y="205739"/>
                </a:lnTo>
                <a:lnTo>
                  <a:pt x="424522" y="217170"/>
                </a:lnTo>
                <a:lnTo>
                  <a:pt x="424319" y="222250"/>
                </a:lnTo>
                <a:lnTo>
                  <a:pt x="423976" y="228600"/>
                </a:lnTo>
                <a:lnTo>
                  <a:pt x="423494" y="233679"/>
                </a:lnTo>
                <a:lnTo>
                  <a:pt x="422316" y="242570"/>
                </a:lnTo>
                <a:close/>
              </a:path>
              <a:path w="424815" h="424179">
                <a:moveTo>
                  <a:pt x="15136" y="242570"/>
                </a:moveTo>
                <a:lnTo>
                  <a:pt x="14960" y="242570"/>
                </a:lnTo>
                <a:lnTo>
                  <a:pt x="14909" y="241300"/>
                </a:lnTo>
                <a:lnTo>
                  <a:pt x="15136" y="242570"/>
                </a:lnTo>
                <a:close/>
              </a:path>
              <a:path w="424815" h="424179">
                <a:moveTo>
                  <a:pt x="415763" y="271779"/>
                </a:moveTo>
                <a:lnTo>
                  <a:pt x="402869" y="271779"/>
                </a:lnTo>
                <a:lnTo>
                  <a:pt x="405650" y="261620"/>
                </a:lnTo>
                <a:lnTo>
                  <a:pt x="407873" y="251460"/>
                </a:lnTo>
                <a:lnTo>
                  <a:pt x="409613" y="241300"/>
                </a:lnTo>
                <a:lnTo>
                  <a:pt x="409575" y="242570"/>
                </a:lnTo>
                <a:lnTo>
                  <a:pt x="422316" y="242570"/>
                </a:lnTo>
                <a:lnTo>
                  <a:pt x="422148" y="243839"/>
                </a:lnTo>
                <a:lnTo>
                  <a:pt x="420281" y="254000"/>
                </a:lnTo>
                <a:lnTo>
                  <a:pt x="417906" y="264160"/>
                </a:lnTo>
                <a:lnTo>
                  <a:pt x="415763" y="271779"/>
                </a:lnTo>
                <a:close/>
              </a:path>
              <a:path w="424815" h="424179">
                <a:moveTo>
                  <a:pt x="21969" y="271779"/>
                </a:moveTo>
                <a:lnTo>
                  <a:pt x="21653" y="271779"/>
                </a:lnTo>
                <a:lnTo>
                  <a:pt x="21564" y="270510"/>
                </a:lnTo>
                <a:lnTo>
                  <a:pt x="21969" y="271779"/>
                </a:lnTo>
                <a:close/>
              </a:path>
              <a:path w="424815" h="424179">
                <a:moveTo>
                  <a:pt x="401642" y="307339"/>
                </a:moveTo>
                <a:lnTo>
                  <a:pt x="387731" y="307339"/>
                </a:lnTo>
                <a:lnTo>
                  <a:pt x="392277" y="298450"/>
                </a:lnTo>
                <a:lnTo>
                  <a:pt x="392137" y="298450"/>
                </a:lnTo>
                <a:lnTo>
                  <a:pt x="396265" y="289560"/>
                </a:lnTo>
                <a:lnTo>
                  <a:pt x="399834" y="280670"/>
                </a:lnTo>
                <a:lnTo>
                  <a:pt x="402971" y="270510"/>
                </a:lnTo>
                <a:lnTo>
                  <a:pt x="402869" y="271779"/>
                </a:lnTo>
                <a:lnTo>
                  <a:pt x="415763" y="271779"/>
                </a:lnTo>
                <a:lnTo>
                  <a:pt x="415048" y="274320"/>
                </a:lnTo>
                <a:lnTo>
                  <a:pt x="411708" y="284479"/>
                </a:lnTo>
                <a:lnTo>
                  <a:pt x="407911" y="294639"/>
                </a:lnTo>
                <a:lnTo>
                  <a:pt x="403656" y="303529"/>
                </a:lnTo>
                <a:lnTo>
                  <a:pt x="401642" y="307339"/>
                </a:lnTo>
                <a:close/>
              </a:path>
              <a:path w="424815" h="424179">
                <a:moveTo>
                  <a:pt x="37361" y="307339"/>
                </a:moveTo>
                <a:lnTo>
                  <a:pt x="36804" y="307339"/>
                </a:lnTo>
                <a:lnTo>
                  <a:pt x="36652" y="306070"/>
                </a:lnTo>
                <a:lnTo>
                  <a:pt x="37361" y="307339"/>
                </a:lnTo>
                <a:close/>
              </a:path>
              <a:path w="424815" h="424179">
                <a:moveTo>
                  <a:pt x="392273" y="323850"/>
                </a:moveTo>
                <a:lnTo>
                  <a:pt x="377723" y="323850"/>
                </a:lnTo>
                <a:lnTo>
                  <a:pt x="383070" y="314960"/>
                </a:lnTo>
                <a:lnTo>
                  <a:pt x="382917" y="314960"/>
                </a:lnTo>
                <a:lnTo>
                  <a:pt x="387870" y="306070"/>
                </a:lnTo>
                <a:lnTo>
                  <a:pt x="387731" y="307339"/>
                </a:lnTo>
                <a:lnTo>
                  <a:pt x="401642" y="307339"/>
                </a:lnTo>
                <a:lnTo>
                  <a:pt x="398957" y="312420"/>
                </a:lnTo>
                <a:lnTo>
                  <a:pt x="393852" y="321310"/>
                </a:lnTo>
                <a:lnTo>
                  <a:pt x="392273" y="323850"/>
                </a:lnTo>
                <a:close/>
              </a:path>
              <a:path w="424815" h="424179">
                <a:moveTo>
                  <a:pt x="47456" y="323850"/>
                </a:moveTo>
                <a:lnTo>
                  <a:pt x="46812" y="323850"/>
                </a:lnTo>
                <a:lnTo>
                  <a:pt x="46634" y="322579"/>
                </a:lnTo>
                <a:lnTo>
                  <a:pt x="47456" y="323850"/>
                </a:lnTo>
                <a:close/>
              </a:path>
              <a:path w="424815" h="424179">
                <a:moveTo>
                  <a:pt x="317919" y="396239"/>
                </a:moveTo>
                <a:lnTo>
                  <a:pt x="289826" y="396239"/>
                </a:lnTo>
                <a:lnTo>
                  <a:pt x="298945" y="391160"/>
                </a:lnTo>
                <a:lnTo>
                  <a:pt x="298665" y="391160"/>
                </a:lnTo>
                <a:lnTo>
                  <a:pt x="307555" y="387350"/>
                </a:lnTo>
                <a:lnTo>
                  <a:pt x="307276" y="387350"/>
                </a:lnTo>
                <a:lnTo>
                  <a:pt x="315899" y="382270"/>
                </a:lnTo>
                <a:lnTo>
                  <a:pt x="315645" y="382270"/>
                </a:lnTo>
                <a:lnTo>
                  <a:pt x="324002" y="377189"/>
                </a:lnTo>
                <a:lnTo>
                  <a:pt x="323748" y="377189"/>
                </a:lnTo>
                <a:lnTo>
                  <a:pt x="331825" y="372110"/>
                </a:lnTo>
                <a:lnTo>
                  <a:pt x="331584" y="372110"/>
                </a:lnTo>
                <a:lnTo>
                  <a:pt x="339356" y="365760"/>
                </a:lnTo>
                <a:lnTo>
                  <a:pt x="339128" y="365760"/>
                </a:lnTo>
                <a:lnTo>
                  <a:pt x="346595" y="359410"/>
                </a:lnTo>
                <a:lnTo>
                  <a:pt x="346379" y="359410"/>
                </a:lnTo>
                <a:lnTo>
                  <a:pt x="353529" y="353060"/>
                </a:lnTo>
                <a:lnTo>
                  <a:pt x="353314" y="353060"/>
                </a:lnTo>
                <a:lnTo>
                  <a:pt x="360133" y="345439"/>
                </a:lnTo>
                <a:lnTo>
                  <a:pt x="359930" y="345439"/>
                </a:lnTo>
                <a:lnTo>
                  <a:pt x="366407" y="339089"/>
                </a:lnTo>
                <a:lnTo>
                  <a:pt x="366217" y="339089"/>
                </a:lnTo>
                <a:lnTo>
                  <a:pt x="372325" y="331470"/>
                </a:lnTo>
                <a:lnTo>
                  <a:pt x="372148" y="331470"/>
                </a:lnTo>
                <a:lnTo>
                  <a:pt x="377888" y="322579"/>
                </a:lnTo>
                <a:lnTo>
                  <a:pt x="377723" y="323850"/>
                </a:lnTo>
                <a:lnTo>
                  <a:pt x="392273" y="323850"/>
                </a:lnTo>
                <a:lnTo>
                  <a:pt x="388327" y="330200"/>
                </a:lnTo>
                <a:lnTo>
                  <a:pt x="362407" y="361950"/>
                </a:lnTo>
                <a:lnTo>
                  <a:pt x="355028" y="368300"/>
                </a:lnTo>
                <a:lnTo>
                  <a:pt x="347332" y="375920"/>
                </a:lnTo>
                <a:lnTo>
                  <a:pt x="339305" y="382270"/>
                </a:lnTo>
                <a:lnTo>
                  <a:pt x="330987" y="387350"/>
                </a:lnTo>
                <a:lnTo>
                  <a:pt x="322364" y="393700"/>
                </a:lnTo>
                <a:lnTo>
                  <a:pt x="317919" y="396239"/>
                </a:lnTo>
                <a:close/>
              </a:path>
              <a:path w="424815" h="424179">
                <a:moveTo>
                  <a:pt x="137536" y="396239"/>
                </a:moveTo>
                <a:lnTo>
                  <a:pt x="134708" y="396239"/>
                </a:lnTo>
                <a:lnTo>
                  <a:pt x="134416" y="394970"/>
                </a:lnTo>
                <a:lnTo>
                  <a:pt x="137536" y="396239"/>
                </a:lnTo>
                <a:close/>
              </a:path>
              <a:path w="424815" h="424179">
                <a:moveTo>
                  <a:pt x="285267" y="411479"/>
                </a:moveTo>
                <a:lnTo>
                  <a:pt x="222465" y="411479"/>
                </a:lnTo>
                <a:lnTo>
                  <a:pt x="227711" y="410210"/>
                </a:lnTo>
                <a:lnTo>
                  <a:pt x="232524" y="410210"/>
                </a:lnTo>
                <a:lnTo>
                  <a:pt x="242836" y="408939"/>
                </a:lnTo>
                <a:lnTo>
                  <a:pt x="242519" y="408939"/>
                </a:lnTo>
                <a:lnTo>
                  <a:pt x="252653" y="407670"/>
                </a:lnTo>
                <a:lnTo>
                  <a:pt x="252349" y="407670"/>
                </a:lnTo>
                <a:lnTo>
                  <a:pt x="262318" y="405129"/>
                </a:lnTo>
                <a:lnTo>
                  <a:pt x="262000" y="405129"/>
                </a:lnTo>
                <a:lnTo>
                  <a:pt x="271780" y="402589"/>
                </a:lnTo>
                <a:lnTo>
                  <a:pt x="271475" y="402589"/>
                </a:lnTo>
                <a:lnTo>
                  <a:pt x="281050" y="398779"/>
                </a:lnTo>
                <a:lnTo>
                  <a:pt x="280758" y="398779"/>
                </a:lnTo>
                <a:lnTo>
                  <a:pt x="290106" y="394970"/>
                </a:lnTo>
                <a:lnTo>
                  <a:pt x="289826" y="396239"/>
                </a:lnTo>
                <a:lnTo>
                  <a:pt x="317919" y="396239"/>
                </a:lnTo>
                <a:lnTo>
                  <a:pt x="313474" y="398779"/>
                </a:lnTo>
                <a:lnTo>
                  <a:pt x="304317" y="402589"/>
                </a:lnTo>
                <a:lnTo>
                  <a:pt x="294919" y="407670"/>
                </a:lnTo>
                <a:lnTo>
                  <a:pt x="285267" y="411479"/>
                </a:lnTo>
                <a:close/>
              </a:path>
              <a:path w="424815" h="424179">
                <a:moveTo>
                  <a:pt x="223189" y="424179"/>
                </a:moveTo>
                <a:lnTo>
                  <a:pt x="201345" y="424179"/>
                </a:lnTo>
                <a:lnTo>
                  <a:pt x="195935" y="422910"/>
                </a:lnTo>
                <a:lnTo>
                  <a:pt x="228600" y="422910"/>
                </a:lnTo>
                <a:lnTo>
                  <a:pt x="223189" y="424179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7431392" y="1546174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585858"/>
                </a:solidFill>
                <a:latin typeface="SimHei"/>
                <a:cs typeface="SimHei"/>
              </a:rPr>
              <a:t>2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31392" y="2311831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SimHei"/>
                <a:cs typeface="SimHei"/>
              </a:rPr>
              <a:t>3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1392" y="3041942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585858"/>
                </a:solidFill>
                <a:latin typeface="SimHei"/>
                <a:cs typeface="SimHei"/>
              </a:rPr>
              <a:t>4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31392" y="3789819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585858"/>
                </a:solidFill>
                <a:latin typeface="SimHei"/>
                <a:cs typeface="SimHei"/>
              </a:rPr>
              <a:t>5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31392" y="4540529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SimHei"/>
                <a:cs typeface="SimHei"/>
              </a:rPr>
              <a:t>6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45679" y="5312054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585858"/>
                </a:solidFill>
                <a:latin typeface="SimHei"/>
                <a:cs typeface="SimHei"/>
              </a:rPr>
              <a:t>7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31392" y="6040716"/>
            <a:ext cx="12700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SimHei"/>
                <a:cs typeface="SimHei"/>
              </a:rPr>
              <a:t>8</a:t>
            </a:r>
            <a:endParaRPr sz="1600">
              <a:latin typeface="SimHei"/>
              <a:cs typeface="SimHe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0" y="1405127"/>
            <a:ext cx="2171700" cy="0"/>
          </a:xfrm>
          <a:custGeom>
            <a:avLst/>
            <a:gdLst/>
            <a:ahLst/>
            <a:cxnLst/>
            <a:rect l="l" t="t" r="r" b="b"/>
            <a:pathLst>
              <a:path w="2171700" h="0">
                <a:moveTo>
                  <a:pt x="0" y="0"/>
                </a:moveTo>
                <a:lnTo>
                  <a:pt x="21717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3331464"/>
            <a:ext cx="12192000" cy="26349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44733" y="4155414"/>
            <a:ext cx="307657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dirty="0" sz="6000" b="1">
                <a:solidFill>
                  <a:srgbClr val="FFFFFF"/>
                </a:solidFill>
                <a:latin typeface="Kozuka Gothic Pro B"/>
                <a:cs typeface="Kozuka Gothic Pro B"/>
              </a:rPr>
              <a:t>品手册</a:t>
            </a:r>
            <a:endParaRPr sz="6000">
              <a:latin typeface="Kozuka Gothic Pro B"/>
              <a:cs typeface="Kozuka Gothic Pro 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60491" y="2723388"/>
            <a:ext cx="1257300" cy="1257300"/>
          </a:xfrm>
          <a:custGeom>
            <a:avLst/>
            <a:gdLst/>
            <a:ahLst/>
            <a:cxnLst/>
            <a:rect l="l" t="t" r="r" b="b"/>
            <a:pathLst>
              <a:path w="1257300" h="1257300">
                <a:moveTo>
                  <a:pt x="629412" y="1257300"/>
                </a:moveTo>
                <a:lnTo>
                  <a:pt x="0" y="627888"/>
                </a:lnTo>
                <a:lnTo>
                  <a:pt x="629412" y="0"/>
                </a:lnTo>
                <a:lnTo>
                  <a:pt x="1257300" y="627888"/>
                </a:lnTo>
                <a:lnTo>
                  <a:pt x="629412" y="1257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72124" y="3122358"/>
            <a:ext cx="435609" cy="143510"/>
          </a:xfrm>
          <a:custGeom>
            <a:avLst/>
            <a:gdLst/>
            <a:ahLst/>
            <a:cxnLst/>
            <a:rect l="l" t="t" r="r" b="b"/>
            <a:pathLst>
              <a:path w="435610" h="143510">
                <a:moveTo>
                  <a:pt x="408101" y="142913"/>
                </a:moveTo>
                <a:lnTo>
                  <a:pt x="30797" y="142913"/>
                </a:lnTo>
                <a:lnTo>
                  <a:pt x="19486" y="140256"/>
                </a:lnTo>
                <a:lnTo>
                  <a:pt x="9621" y="133254"/>
                </a:lnTo>
                <a:lnTo>
                  <a:pt x="2645" y="123357"/>
                </a:lnTo>
                <a:lnTo>
                  <a:pt x="0" y="112013"/>
                </a:lnTo>
                <a:lnTo>
                  <a:pt x="0" y="30899"/>
                </a:lnTo>
                <a:lnTo>
                  <a:pt x="2645" y="19556"/>
                </a:lnTo>
                <a:lnTo>
                  <a:pt x="9621" y="9658"/>
                </a:lnTo>
                <a:lnTo>
                  <a:pt x="19486" y="2656"/>
                </a:lnTo>
                <a:lnTo>
                  <a:pt x="30797" y="0"/>
                </a:lnTo>
                <a:lnTo>
                  <a:pt x="408101" y="0"/>
                </a:lnTo>
                <a:lnTo>
                  <a:pt x="418811" y="2656"/>
                </a:lnTo>
                <a:lnTo>
                  <a:pt x="427353" y="9658"/>
                </a:lnTo>
                <a:lnTo>
                  <a:pt x="433006" y="19556"/>
                </a:lnTo>
                <a:lnTo>
                  <a:pt x="435051" y="30899"/>
                </a:lnTo>
                <a:lnTo>
                  <a:pt x="30797" y="30899"/>
                </a:lnTo>
                <a:lnTo>
                  <a:pt x="30797" y="112013"/>
                </a:lnTo>
                <a:lnTo>
                  <a:pt x="435051" y="112013"/>
                </a:lnTo>
                <a:lnTo>
                  <a:pt x="433006" y="123357"/>
                </a:lnTo>
                <a:lnTo>
                  <a:pt x="427353" y="133254"/>
                </a:lnTo>
                <a:lnTo>
                  <a:pt x="418811" y="140256"/>
                </a:lnTo>
                <a:lnTo>
                  <a:pt x="408101" y="142913"/>
                </a:lnTo>
                <a:close/>
              </a:path>
              <a:path w="435610" h="143510">
                <a:moveTo>
                  <a:pt x="435051" y="112013"/>
                </a:moveTo>
                <a:lnTo>
                  <a:pt x="404253" y="112013"/>
                </a:lnTo>
                <a:lnTo>
                  <a:pt x="404253" y="30899"/>
                </a:lnTo>
                <a:lnTo>
                  <a:pt x="435051" y="30899"/>
                </a:lnTo>
                <a:lnTo>
                  <a:pt x="435051" y="112013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175387" y="3168408"/>
            <a:ext cx="78105" cy="32384"/>
          </a:xfrm>
          <a:custGeom>
            <a:avLst/>
            <a:gdLst/>
            <a:ahLst/>
            <a:cxnLst/>
            <a:rect l="l" t="t" r="r" b="b"/>
            <a:pathLst>
              <a:path w="78104" h="32385">
                <a:moveTo>
                  <a:pt x="73914" y="31762"/>
                </a:moveTo>
                <a:lnTo>
                  <a:pt x="3898" y="31762"/>
                </a:lnTo>
                <a:lnTo>
                  <a:pt x="0" y="27787"/>
                </a:lnTo>
                <a:lnTo>
                  <a:pt x="0" y="3975"/>
                </a:lnTo>
                <a:lnTo>
                  <a:pt x="3898" y="0"/>
                </a:lnTo>
                <a:lnTo>
                  <a:pt x="73914" y="0"/>
                </a:lnTo>
                <a:lnTo>
                  <a:pt x="77812" y="3975"/>
                </a:lnTo>
                <a:lnTo>
                  <a:pt x="77812" y="27787"/>
                </a:lnTo>
                <a:lnTo>
                  <a:pt x="73914" y="31762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872124" y="3284321"/>
            <a:ext cx="435609" cy="140335"/>
          </a:xfrm>
          <a:custGeom>
            <a:avLst/>
            <a:gdLst/>
            <a:ahLst/>
            <a:cxnLst/>
            <a:rect l="l" t="t" r="r" b="b"/>
            <a:pathLst>
              <a:path w="435610" h="140335">
                <a:moveTo>
                  <a:pt x="408101" y="139725"/>
                </a:moveTo>
                <a:lnTo>
                  <a:pt x="30797" y="139725"/>
                </a:lnTo>
                <a:lnTo>
                  <a:pt x="19486" y="137663"/>
                </a:lnTo>
                <a:lnTo>
                  <a:pt x="9621" y="131962"/>
                </a:lnTo>
                <a:lnTo>
                  <a:pt x="2645" y="123351"/>
                </a:lnTo>
                <a:lnTo>
                  <a:pt x="0" y="112560"/>
                </a:lnTo>
                <a:lnTo>
                  <a:pt x="0" y="27165"/>
                </a:lnTo>
                <a:lnTo>
                  <a:pt x="2645" y="16373"/>
                </a:lnTo>
                <a:lnTo>
                  <a:pt x="9621" y="7762"/>
                </a:lnTo>
                <a:lnTo>
                  <a:pt x="19486" y="2062"/>
                </a:lnTo>
                <a:lnTo>
                  <a:pt x="30797" y="0"/>
                </a:lnTo>
                <a:lnTo>
                  <a:pt x="408101" y="0"/>
                </a:lnTo>
                <a:lnTo>
                  <a:pt x="418811" y="2062"/>
                </a:lnTo>
                <a:lnTo>
                  <a:pt x="427353" y="7762"/>
                </a:lnTo>
                <a:lnTo>
                  <a:pt x="433006" y="16373"/>
                </a:lnTo>
                <a:lnTo>
                  <a:pt x="435051" y="27165"/>
                </a:lnTo>
                <a:lnTo>
                  <a:pt x="435051" y="31051"/>
                </a:lnTo>
                <a:lnTo>
                  <a:pt x="30797" y="31051"/>
                </a:lnTo>
                <a:lnTo>
                  <a:pt x="30797" y="108673"/>
                </a:lnTo>
                <a:lnTo>
                  <a:pt x="435051" y="108673"/>
                </a:lnTo>
                <a:lnTo>
                  <a:pt x="435051" y="112560"/>
                </a:lnTo>
                <a:lnTo>
                  <a:pt x="433006" y="123351"/>
                </a:lnTo>
                <a:lnTo>
                  <a:pt x="427353" y="131962"/>
                </a:lnTo>
                <a:lnTo>
                  <a:pt x="418811" y="137663"/>
                </a:lnTo>
                <a:lnTo>
                  <a:pt x="408101" y="139725"/>
                </a:lnTo>
                <a:close/>
              </a:path>
              <a:path w="435610" h="140335">
                <a:moveTo>
                  <a:pt x="435051" y="108673"/>
                </a:moveTo>
                <a:lnTo>
                  <a:pt x="404253" y="108673"/>
                </a:lnTo>
                <a:lnTo>
                  <a:pt x="404253" y="31051"/>
                </a:lnTo>
                <a:lnTo>
                  <a:pt x="435051" y="31051"/>
                </a:lnTo>
                <a:lnTo>
                  <a:pt x="435051" y="108673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175387" y="3330371"/>
            <a:ext cx="78105" cy="27305"/>
          </a:xfrm>
          <a:custGeom>
            <a:avLst/>
            <a:gdLst/>
            <a:ahLst/>
            <a:cxnLst/>
            <a:rect l="l" t="t" r="r" b="b"/>
            <a:pathLst>
              <a:path w="78104" h="27304">
                <a:moveTo>
                  <a:pt x="73914" y="26987"/>
                </a:moveTo>
                <a:lnTo>
                  <a:pt x="3898" y="26987"/>
                </a:lnTo>
                <a:lnTo>
                  <a:pt x="0" y="23126"/>
                </a:lnTo>
                <a:lnTo>
                  <a:pt x="0" y="3848"/>
                </a:lnTo>
                <a:lnTo>
                  <a:pt x="3898" y="0"/>
                </a:lnTo>
                <a:lnTo>
                  <a:pt x="73914" y="0"/>
                </a:lnTo>
                <a:lnTo>
                  <a:pt x="77812" y="3848"/>
                </a:lnTo>
                <a:lnTo>
                  <a:pt x="77812" y="23126"/>
                </a:lnTo>
                <a:lnTo>
                  <a:pt x="73914" y="26987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72124" y="3443096"/>
            <a:ext cx="435609" cy="138430"/>
          </a:xfrm>
          <a:custGeom>
            <a:avLst/>
            <a:gdLst/>
            <a:ahLst/>
            <a:cxnLst/>
            <a:rect l="l" t="t" r="r" b="b"/>
            <a:pathLst>
              <a:path w="435610" h="138429">
                <a:moveTo>
                  <a:pt x="408101" y="138150"/>
                </a:moveTo>
                <a:lnTo>
                  <a:pt x="30797" y="138150"/>
                </a:lnTo>
                <a:lnTo>
                  <a:pt x="19486" y="136111"/>
                </a:lnTo>
                <a:lnTo>
                  <a:pt x="9621" y="130473"/>
                </a:lnTo>
                <a:lnTo>
                  <a:pt x="2645" y="121959"/>
                </a:lnTo>
                <a:lnTo>
                  <a:pt x="0" y="111290"/>
                </a:lnTo>
                <a:lnTo>
                  <a:pt x="0" y="26860"/>
                </a:lnTo>
                <a:lnTo>
                  <a:pt x="2645" y="16191"/>
                </a:lnTo>
                <a:lnTo>
                  <a:pt x="9621" y="7677"/>
                </a:lnTo>
                <a:lnTo>
                  <a:pt x="19486" y="2039"/>
                </a:lnTo>
                <a:lnTo>
                  <a:pt x="30797" y="0"/>
                </a:lnTo>
                <a:lnTo>
                  <a:pt x="408101" y="0"/>
                </a:lnTo>
                <a:lnTo>
                  <a:pt x="418811" y="2039"/>
                </a:lnTo>
                <a:lnTo>
                  <a:pt x="427353" y="7677"/>
                </a:lnTo>
                <a:lnTo>
                  <a:pt x="433006" y="16191"/>
                </a:lnTo>
                <a:lnTo>
                  <a:pt x="435051" y="26860"/>
                </a:lnTo>
                <a:lnTo>
                  <a:pt x="435051" y="30695"/>
                </a:lnTo>
                <a:lnTo>
                  <a:pt x="30797" y="30695"/>
                </a:lnTo>
                <a:lnTo>
                  <a:pt x="30797" y="107441"/>
                </a:lnTo>
                <a:lnTo>
                  <a:pt x="435051" y="107441"/>
                </a:lnTo>
                <a:lnTo>
                  <a:pt x="435051" y="111290"/>
                </a:lnTo>
                <a:lnTo>
                  <a:pt x="433006" y="121959"/>
                </a:lnTo>
                <a:lnTo>
                  <a:pt x="427353" y="130473"/>
                </a:lnTo>
                <a:lnTo>
                  <a:pt x="418811" y="136111"/>
                </a:lnTo>
                <a:lnTo>
                  <a:pt x="408101" y="138150"/>
                </a:lnTo>
                <a:close/>
              </a:path>
              <a:path w="435610" h="138429">
                <a:moveTo>
                  <a:pt x="435051" y="107441"/>
                </a:moveTo>
                <a:lnTo>
                  <a:pt x="404253" y="107441"/>
                </a:lnTo>
                <a:lnTo>
                  <a:pt x="404253" y="30695"/>
                </a:lnTo>
                <a:lnTo>
                  <a:pt x="435051" y="30695"/>
                </a:lnTo>
                <a:lnTo>
                  <a:pt x="435051" y="107441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175387" y="3489147"/>
            <a:ext cx="78105" cy="30480"/>
          </a:xfrm>
          <a:custGeom>
            <a:avLst/>
            <a:gdLst/>
            <a:ahLst/>
            <a:cxnLst/>
            <a:rect l="l" t="t" r="r" b="b"/>
            <a:pathLst>
              <a:path w="78104" h="30479">
                <a:moveTo>
                  <a:pt x="73914" y="30175"/>
                </a:moveTo>
                <a:lnTo>
                  <a:pt x="3898" y="30175"/>
                </a:lnTo>
                <a:lnTo>
                  <a:pt x="0" y="26403"/>
                </a:lnTo>
                <a:lnTo>
                  <a:pt x="0" y="3771"/>
                </a:lnTo>
                <a:lnTo>
                  <a:pt x="3898" y="0"/>
                </a:lnTo>
                <a:lnTo>
                  <a:pt x="73914" y="0"/>
                </a:lnTo>
                <a:lnTo>
                  <a:pt x="77812" y="3771"/>
                </a:lnTo>
                <a:lnTo>
                  <a:pt x="77812" y="26403"/>
                </a:lnTo>
                <a:lnTo>
                  <a:pt x="73914" y="30175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914888" y="321563"/>
            <a:ext cx="1050036" cy="62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90178" y="4872011"/>
            <a:ext cx="1653539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585858"/>
                </a:solidFill>
                <a:latin typeface="SimSun"/>
                <a:cs typeface="SimSun"/>
              </a:rPr>
              <a:t>项</a:t>
            </a:r>
            <a:r>
              <a:rPr dirty="0" sz="3200" b="1">
                <a:solidFill>
                  <a:srgbClr val="585858"/>
                </a:solidFill>
                <a:latin typeface="Kozuka Gothic Pro B"/>
                <a:cs typeface="Kozuka Gothic Pro B"/>
              </a:rPr>
              <a:t>目咨</a:t>
            </a:r>
            <a:r>
              <a:rPr dirty="0" sz="3200" spc="-10" b="1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3200">
              <a:latin typeface="SimSun"/>
              <a:cs typeface="SimSu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8303" y="5696877"/>
            <a:ext cx="117919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135">
                <a:solidFill>
                  <a:srgbClr val="585858"/>
                </a:solidFill>
                <a:latin typeface="PMingLiU"/>
                <a:cs typeface="PMingLiU"/>
              </a:rPr>
              <a:t>4</a:t>
            </a: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个月以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上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38326" y="4872011"/>
            <a:ext cx="4167504" cy="11563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03835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585858"/>
                </a:solidFill>
                <a:latin typeface="Kozuka Gothic Pro B"/>
                <a:cs typeface="Kozuka Gothic Pro B"/>
              </a:rPr>
              <a:t>微咨</a:t>
            </a:r>
            <a:r>
              <a:rPr dirty="0" sz="3200" spc="-10" b="1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32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655"/>
              </a:spcBef>
            </a:pP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弼力首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创</a:t>
            </a:r>
            <a:r>
              <a:rPr dirty="0" sz="2000" spc="135">
                <a:solidFill>
                  <a:srgbClr val="585858"/>
                </a:solidFill>
                <a:latin typeface="PMingLiU"/>
                <a:cs typeface="PMingLiU"/>
              </a:rPr>
              <a:t>3</a:t>
            </a:r>
            <a:r>
              <a:rPr dirty="0" sz="2000" spc="305">
                <a:solidFill>
                  <a:srgbClr val="585858"/>
                </a:solidFill>
                <a:latin typeface="PMingLiU"/>
                <a:cs typeface="PMingLiU"/>
              </a:rPr>
              <a:t>+</a:t>
            </a:r>
            <a:r>
              <a:rPr dirty="0" sz="2000" spc="135">
                <a:solidFill>
                  <a:srgbClr val="585858"/>
                </a:solidFill>
                <a:latin typeface="PMingLiU"/>
                <a:cs typeface="PMingLiU"/>
              </a:rPr>
              <a:t>3</a:t>
            </a: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培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训辅导</a:t>
            </a: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模式（</a:t>
            </a:r>
            <a:r>
              <a:rPr dirty="0" sz="2000" spc="135">
                <a:solidFill>
                  <a:srgbClr val="585858"/>
                </a:solidFill>
                <a:latin typeface="PMingLiU"/>
                <a:cs typeface="PMingLiU"/>
              </a:rPr>
              <a:t>3</a:t>
            </a: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个月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）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92203" y="4889182"/>
            <a:ext cx="1168400" cy="85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FFFFFF"/>
                </a:solidFill>
                <a:latin typeface="PMingLiU"/>
                <a:cs typeface="PMingLiU"/>
              </a:rPr>
              <a:t>咨</a:t>
            </a:r>
            <a:r>
              <a:rPr dirty="0" sz="3600">
                <a:solidFill>
                  <a:srgbClr val="FFFFFF"/>
                </a:solidFill>
                <a:latin typeface="SimSun"/>
                <a:cs typeface="SimSun"/>
              </a:rPr>
              <a:t>询</a:t>
            </a:r>
            <a:endParaRPr sz="36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solidFill>
                  <a:srgbClr val="FFFFFF"/>
                </a:solidFill>
                <a:latin typeface="PMingLiU"/>
                <a:cs typeface="PMingLiU"/>
              </a:rPr>
              <a:t>（按周期）</a:t>
            </a:r>
            <a:endParaRPr sz="1800">
              <a:latin typeface="PMingLiU"/>
              <a:cs typeface="PMingLiU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40523" y="5388114"/>
            <a:ext cx="4318000" cy="76200"/>
          </a:xfrm>
          <a:custGeom>
            <a:avLst/>
            <a:gdLst/>
            <a:ahLst/>
            <a:cxnLst/>
            <a:rect l="l" t="t" r="r" b="b"/>
            <a:pathLst>
              <a:path w="4318000" h="76200">
                <a:moveTo>
                  <a:pt x="38100" y="76200"/>
                </a:moveTo>
                <a:lnTo>
                  <a:pt x="23268" y="73206"/>
                </a:lnTo>
                <a:lnTo>
                  <a:pt x="11158" y="65041"/>
                </a:lnTo>
                <a:lnTo>
                  <a:pt x="2993" y="52931"/>
                </a:lnTo>
                <a:lnTo>
                  <a:pt x="0" y="38100"/>
                </a:lnTo>
                <a:lnTo>
                  <a:pt x="2993" y="23268"/>
                </a:lnTo>
                <a:lnTo>
                  <a:pt x="11158" y="11158"/>
                </a:lnTo>
                <a:lnTo>
                  <a:pt x="23268" y="2993"/>
                </a:lnTo>
                <a:lnTo>
                  <a:pt x="38100" y="0"/>
                </a:lnTo>
                <a:lnTo>
                  <a:pt x="52931" y="2993"/>
                </a:lnTo>
                <a:lnTo>
                  <a:pt x="65041" y="11158"/>
                </a:lnTo>
                <a:lnTo>
                  <a:pt x="73206" y="23268"/>
                </a:lnTo>
                <a:lnTo>
                  <a:pt x="74277" y="28575"/>
                </a:lnTo>
                <a:lnTo>
                  <a:pt x="38100" y="28575"/>
                </a:lnTo>
                <a:lnTo>
                  <a:pt x="38100" y="47625"/>
                </a:lnTo>
                <a:lnTo>
                  <a:pt x="74277" y="47625"/>
                </a:lnTo>
                <a:lnTo>
                  <a:pt x="73206" y="52931"/>
                </a:lnTo>
                <a:lnTo>
                  <a:pt x="65041" y="65041"/>
                </a:lnTo>
                <a:lnTo>
                  <a:pt x="52931" y="73206"/>
                </a:lnTo>
                <a:lnTo>
                  <a:pt x="38100" y="76200"/>
                </a:lnTo>
                <a:close/>
              </a:path>
              <a:path w="4318000" h="76200">
                <a:moveTo>
                  <a:pt x="74277" y="47625"/>
                </a:moveTo>
                <a:lnTo>
                  <a:pt x="38100" y="47625"/>
                </a:lnTo>
                <a:lnTo>
                  <a:pt x="38100" y="28575"/>
                </a:lnTo>
                <a:lnTo>
                  <a:pt x="74277" y="28575"/>
                </a:lnTo>
                <a:lnTo>
                  <a:pt x="76200" y="38100"/>
                </a:lnTo>
                <a:lnTo>
                  <a:pt x="74277" y="47625"/>
                </a:lnTo>
                <a:close/>
              </a:path>
              <a:path w="4318000" h="76200">
                <a:moveTo>
                  <a:pt x="4317492" y="47625"/>
                </a:moveTo>
                <a:lnTo>
                  <a:pt x="74277" y="47625"/>
                </a:lnTo>
                <a:lnTo>
                  <a:pt x="76200" y="38100"/>
                </a:lnTo>
                <a:lnTo>
                  <a:pt x="74277" y="28575"/>
                </a:lnTo>
                <a:lnTo>
                  <a:pt x="4317492" y="28575"/>
                </a:lnTo>
                <a:lnTo>
                  <a:pt x="4317492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914888" y="321563"/>
            <a:ext cx="1050036" cy="623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3504" y="5388114"/>
            <a:ext cx="4318000" cy="76200"/>
          </a:xfrm>
          <a:custGeom>
            <a:avLst/>
            <a:gdLst/>
            <a:ahLst/>
            <a:cxnLst/>
            <a:rect l="l" t="t" r="r" b="b"/>
            <a:pathLst>
              <a:path w="4318000" h="76200">
                <a:moveTo>
                  <a:pt x="4279392" y="76200"/>
                </a:moveTo>
                <a:lnTo>
                  <a:pt x="4264560" y="73206"/>
                </a:lnTo>
                <a:lnTo>
                  <a:pt x="4252450" y="65041"/>
                </a:lnTo>
                <a:lnTo>
                  <a:pt x="4244285" y="52931"/>
                </a:lnTo>
                <a:lnTo>
                  <a:pt x="4241292" y="38100"/>
                </a:lnTo>
                <a:lnTo>
                  <a:pt x="4244285" y="23268"/>
                </a:lnTo>
                <a:lnTo>
                  <a:pt x="4252450" y="11158"/>
                </a:lnTo>
                <a:lnTo>
                  <a:pt x="4264560" y="2993"/>
                </a:lnTo>
                <a:lnTo>
                  <a:pt x="4279392" y="0"/>
                </a:lnTo>
                <a:lnTo>
                  <a:pt x="4294223" y="2993"/>
                </a:lnTo>
                <a:lnTo>
                  <a:pt x="4306333" y="11158"/>
                </a:lnTo>
                <a:lnTo>
                  <a:pt x="4314498" y="23268"/>
                </a:lnTo>
                <a:lnTo>
                  <a:pt x="4315569" y="28575"/>
                </a:lnTo>
                <a:lnTo>
                  <a:pt x="4279392" y="28575"/>
                </a:lnTo>
                <a:lnTo>
                  <a:pt x="4279392" y="47625"/>
                </a:lnTo>
                <a:lnTo>
                  <a:pt x="4315569" y="47625"/>
                </a:lnTo>
                <a:lnTo>
                  <a:pt x="4314498" y="52931"/>
                </a:lnTo>
                <a:lnTo>
                  <a:pt x="4306333" y="65041"/>
                </a:lnTo>
                <a:lnTo>
                  <a:pt x="4294223" y="73206"/>
                </a:lnTo>
                <a:lnTo>
                  <a:pt x="4279392" y="76200"/>
                </a:lnTo>
                <a:close/>
              </a:path>
              <a:path w="4318000" h="76200">
                <a:moveTo>
                  <a:pt x="4243214" y="47625"/>
                </a:moveTo>
                <a:lnTo>
                  <a:pt x="0" y="47625"/>
                </a:lnTo>
                <a:lnTo>
                  <a:pt x="0" y="28575"/>
                </a:lnTo>
                <a:lnTo>
                  <a:pt x="4243214" y="28575"/>
                </a:lnTo>
                <a:lnTo>
                  <a:pt x="4241292" y="38100"/>
                </a:lnTo>
                <a:lnTo>
                  <a:pt x="4243214" y="47625"/>
                </a:lnTo>
                <a:close/>
              </a:path>
              <a:path w="4318000" h="76200">
                <a:moveTo>
                  <a:pt x="4315569" y="47625"/>
                </a:moveTo>
                <a:lnTo>
                  <a:pt x="4279392" y="47625"/>
                </a:lnTo>
                <a:lnTo>
                  <a:pt x="4279392" y="28575"/>
                </a:lnTo>
                <a:lnTo>
                  <a:pt x="4315569" y="28575"/>
                </a:lnTo>
                <a:lnTo>
                  <a:pt x="4317492" y="38100"/>
                </a:lnTo>
                <a:lnTo>
                  <a:pt x="4315569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7074" y="1401470"/>
            <a:ext cx="2158365" cy="45148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生</a:t>
            </a:r>
            <a:r>
              <a:rPr dirty="0" sz="2800">
                <a:latin typeface="SimSun"/>
                <a:cs typeface="SimSun"/>
              </a:rPr>
              <a:t>产</a:t>
            </a:r>
            <a:r>
              <a:rPr dirty="0" sz="2800"/>
              <a:t>体系咨</a:t>
            </a:r>
            <a:r>
              <a:rPr dirty="0" sz="2800" spc="-5"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7074" y="2681630"/>
            <a:ext cx="2158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人力</a:t>
            </a:r>
            <a:r>
              <a:rPr dirty="0" sz="2800">
                <a:solidFill>
                  <a:srgbClr val="585858"/>
                </a:solidFill>
                <a:latin typeface="SimSun"/>
                <a:cs typeface="SimSun"/>
              </a:rPr>
              <a:t>资</a:t>
            </a: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源咨</a:t>
            </a:r>
            <a:r>
              <a:rPr dirty="0" sz="2800" spc="-5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074" y="3961790"/>
            <a:ext cx="2158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品牌塑造咨</a:t>
            </a:r>
            <a:r>
              <a:rPr dirty="0" sz="2800" spc="-5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7074" y="5241950"/>
            <a:ext cx="2158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股权建</a:t>
            </a:r>
            <a:r>
              <a:rPr dirty="0" sz="2800">
                <a:solidFill>
                  <a:srgbClr val="585858"/>
                </a:solidFill>
                <a:latin typeface="SimSun"/>
                <a:cs typeface="SimSun"/>
              </a:rPr>
              <a:t>设</a:t>
            </a: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咨</a:t>
            </a:r>
            <a:r>
              <a:rPr dirty="0" sz="2800" spc="-5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22164" y="2454516"/>
            <a:ext cx="1948319" cy="19489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012821" y="1401470"/>
            <a:ext cx="2158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85858"/>
                </a:solidFill>
                <a:latin typeface="SimSun"/>
                <a:cs typeface="SimSun"/>
              </a:rPr>
              <a:t>营销</a:t>
            </a: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管理咨</a:t>
            </a:r>
            <a:r>
              <a:rPr dirty="0" sz="2800" spc="-5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2821" y="2681630"/>
            <a:ext cx="2158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85858"/>
                </a:solidFill>
                <a:latin typeface="SimSun"/>
                <a:cs typeface="SimSun"/>
              </a:rPr>
              <a:t>项</a:t>
            </a: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目管理咨</a:t>
            </a:r>
            <a:r>
              <a:rPr dirty="0" sz="2800" spc="-5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2821" y="3961790"/>
            <a:ext cx="2158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管理心理咨</a:t>
            </a:r>
            <a:r>
              <a:rPr dirty="0" sz="2800" spc="-5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2821" y="5241950"/>
            <a:ext cx="2158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85858"/>
                </a:solidFill>
                <a:latin typeface="SimSun"/>
                <a:cs typeface="SimSun"/>
              </a:rPr>
              <a:t>战</a:t>
            </a:r>
            <a:r>
              <a:rPr dirty="0" sz="2800">
                <a:solidFill>
                  <a:srgbClr val="585858"/>
                </a:solidFill>
                <a:latin typeface="PMingLiU"/>
                <a:cs typeface="PMingLiU"/>
              </a:rPr>
              <a:t>略管理咨</a:t>
            </a:r>
            <a:r>
              <a:rPr dirty="0" sz="2800" spc="-5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11469" y="2995904"/>
            <a:ext cx="1168400" cy="85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FFFFFF"/>
                </a:solidFill>
                <a:latin typeface="PMingLiU"/>
                <a:cs typeface="PMingLiU"/>
              </a:rPr>
              <a:t>咨</a:t>
            </a:r>
            <a:r>
              <a:rPr dirty="0" sz="3600">
                <a:solidFill>
                  <a:srgbClr val="FFFFFF"/>
                </a:solidFill>
                <a:latin typeface="SimSun"/>
                <a:cs typeface="SimSun"/>
              </a:rPr>
              <a:t>询</a:t>
            </a:r>
            <a:endParaRPr sz="36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solidFill>
                  <a:srgbClr val="FFFFFF"/>
                </a:solidFill>
                <a:latin typeface="PMingLiU"/>
                <a:cs typeface="PMingLiU"/>
              </a:rPr>
              <a:t>（按体系）</a:t>
            </a:r>
            <a:endParaRPr sz="1800">
              <a:latin typeface="PMingLiU"/>
              <a:cs typeface="PMingLiU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48537" y="2797301"/>
            <a:ext cx="1485265" cy="76200"/>
          </a:xfrm>
          <a:custGeom>
            <a:avLst/>
            <a:gdLst/>
            <a:ahLst/>
            <a:cxnLst/>
            <a:rect l="l" t="t" r="r" b="b"/>
            <a:pathLst>
              <a:path w="1485265" h="76200">
                <a:moveTo>
                  <a:pt x="38100" y="76200"/>
                </a:moveTo>
                <a:lnTo>
                  <a:pt x="23268" y="73206"/>
                </a:lnTo>
                <a:lnTo>
                  <a:pt x="11158" y="65041"/>
                </a:lnTo>
                <a:lnTo>
                  <a:pt x="2993" y="52931"/>
                </a:lnTo>
                <a:lnTo>
                  <a:pt x="0" y="38100"/>
                </a:lnTo>
                <a:lnTo>
                  <a:pt x="2993" y="23274"/>
                </a:lnTo>
                <a:lnTo>
                  <a:pt x="11158" y="11163"/>
                </a:lnTo>
                <a:lnTo>
                  <a:pt x="23268" y="2995"/>
                </a:lnTo>
                <a:lnTo>
                  <a:pt x="38100" y="0"/>
                </a:lnTo>
                <a:lnTo>
                  <a:pt x="52931" y="2995"/>
                </a:lnTo>
                <a:lnTo>
                  <a:pt x="65041" y="11163"/>
                </a:lnTo>
                <a:lnTo>
                  <a:pt x="73206" y="23274"/>
                </a:lnTo>
                <a:lnTo>
                  <a:pt x="74276" y="28575"/>
                </a:lnTo>
                <a:lnTo>
                  <a:pt x="38100" y="28575"/>
                </a:lnTo>
                <a:lnTo>
                  <a:pt x="38100" y="47625"/>
                </a:lnTo>
                <a:lnTo>
                  <a:pt x="74277" y="47625"/>
                </a:lnTo>
                <a:lnTo>
                  <a:pt x="73206" y="52931"/>
                </a:lnTo>
                <a:lnTo>
                  <a:pt x="65041" y="65041"/>
                </a:lnTo>
                <a:lnTo>
                  <a:pt x="52931" y="73206"/>
                </a:lnTo>
                <a:lnTo>
                  <a:pt x="38100" y="76200"/>
                </a:lnTo>
                <a:close/>
              </a:path>
              <a:path w="1485265" h="76200">
                <a:moveTo>
                  <a:pt x="1446644" y="76200"/>
                </a:moveTo>
                <a:lnTo>
                  <a:pt x="1431813" y="73206"/>
                </a:lnTo>
                <a:lnTo>
                  <a:pt x="1419702" y="65041"/>
                </a:lnTo>
                <a:lnTo>
                  <a:pt x="1411538" y="52931"/>
                </a:lnTo>
                <a:lnTo>
                  <a:pt x="1408544" y="38100"/>
                </a:lnTo>
                <a:lnTo>
                  <a:pt x="1411538" y="23274"/>
                </a:lnTo>
                <a:lnTo>
                  <a:pt x="1419702" y="11163"/>
                </a:lnTo>
                <a:lnTo>
                  <a:pt x="1431813" y="2995"/>
                </a:lnTo>
                <a:lnTo>
                  <a:pt x="1446644" y="0"/>
                </a:lnTo>
                <a:lnTo>
                  <a:pt x="1461475" y="2995"/>
                </a:lnTo>
                <a:lnTo>
                  <a:pt x="1473585" y="11163"/>
                </a:lnTo>
                <a:lnTo>
                  <a:pt x="1481750" y="23274"/>
                </a:lnTo>
                <a:lnTo>
                  <a:pt x="1482820" y="28575"/>
                </a:lnTo>
                <a:lnTo>
                  <a:pt x="1446644" y="28575"/>
                </a:lnTo>
                <a:lnTo>
                  <a:pt x="1446644" y="47625"/>
                </a:lnTo>
                <a:lnTo>
                  <a:pt x="1482821" y="47625"/>
                </a:lnTo>
                <a:lnTo>
                  <a:pt x="1481750" y="52931"/>
                </a:lnTo>
                <a:lnTo>
                  <a:pt x="1473585" y="65041"/>
                </a:lnTo>
                <a:lnTo>
                  <a:pt x="1461475" y="73206"/>
                </a:lnTo>
                <a:lnTo>
                  <a:pt x="1446644" y="76200"/>
                </a:lnTo>
                <a:close/>
              </a:path>
              <a:path w="1485265" h="76200">
                <a:moveTo>
                  <a:pt x="74277" y="47625"/>
                </a:moveTo>
                <a:lnTo>
                  <a:pt x="38100" y="47625"/>
                </a:lnTo>
                <a:lnTo>
                  <a:pt x="38100" y="28575"/>
                </a:lnTo>
                <a:lnTo>
                  <a:pt x="74276" y="28575"/>
                </a:lnTo>
                <a:lnTo>
                  <a:pt x="76200" y="38100"/>
                </a:lnTo>
                <a:lnTo>
                  <a:pt x="74277" y="47625"/>
                </a:lnTo>
                <a:close/>
              </a:path>
              <a:path w="1485265" h="76200">
                <a:moveTo>
                  <a:pt x="1410467" y="47625"/>
                </a:moveTo>
                <a:lnTo>
                  <a:pt x="74277" y="47625"/>
                </a:lnTo>
                <a:lnTo>
                  <a:pt x="76200" y="38100"/>
                </a:lnTo>
                <a:lnTo>
                  <a:pt x="74276" y="28575"/>
                </a:lnTo>
                <a:lnTo>
                  <a:pt x="1410467" y="28575"/>
                </a:lnTo>
                <a:lnTo>
                  <a:pt x="1408544" y="38100"/>
                </a:lnTo>
                <a:lnTo>
                  <a:pt x="1410467" y="47625"/>
                </a:lnTo>
                <a:close/>
              </a:path>
              <a:path w="1485265" h="76200">
                <a:moveTo>
                  <a:pt x="1482821" y="47625"/>
                </a:moveTo>
                <a:lnTo>
                  <a:pt x="1446644" y="47625"/>
                </a:lnTo>
                <a:lnTo>
                  <a:pt x="1446644" y="28575"/>
                </a:lnTo>
                <a:lnTo>
                  <a:pt x="1482820" y="28575"/>
                </a:lnTo>
                <a:lnTo>
                  <a:pt x="1484744" y="38100"/>
                </a:lnTo>
                <a:lnTo>
                  <a:pt x="1482821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348537" y="4058246"/>
            <a:ext cx="1485265" cy="76200"/>
          </a:xfrm>
          <a:custGeom>
            <a:avLst/>
            <a:gdLst/>
            <a:ahLst/>
            <a:cxnLst/>
            <a:rect l="l" t="t" r="r" b="b"/>
            <a:pathLst>
              <a:path w="1485265" h="76200">
                <a:moveTo>
                  <a:pt x="38100" y="76200"/>
                </a:moveTo>
                <a:lnTo>
                  <a:pt x="23268" y="73206"/>
                </a:lnTo>
                <a:lnTo>
                  <a:pt x="11158" y="65041"/>
                </a:lnTo>
                <a:lnTo>
                  <a:pt x="2993" y="52931"/>
                </a:lnTo>
                <a:lnTo>
                  <a:pt x="0" y="38100"/>
                </a:lnTo>
                <a:lnTo>
                  <a:pt x="2993" y="23268"/>
                </a:lnTo>
                <a:lnTo>
                  <a:pt x="11158" y="11158"/>
                </a:lnTo>
                <a:lnTo>
                  <a:pt x="23268" y="2993"/>
                </a:lnTo>
                <a:lnTo>
                  <a:pt x="38100" y="0"/>
                </a:lnTo>
                <a:lnTo>
                  <a:pt x="52931" y="2993"/>
                </a:lnTo>
                <a:lnTo>
                  <a:pt x="65041" y="11158"/>
                </a:lnTo>
                <a:lnTo>
                  <a:pt x="73206" y="23268"/>
                </a:lnTo>
                <a:lnTo>
                  <a:pt x="74277" y="28575"/>
                </a:lnTo>
                <a:lnTo>
                  <a:pt x="38100" y="28575"/>
                </a:lnTo>
                <a:lnTo>
                  <a:pt x="38100" y="47625"/>
                </a:lnTo>
                <a:lnTo>
                  <a:pt x="74277" y="47625"/>
                </a:lnTo>
                <a:lnTo>
                  <a:pt x="73206" y="52931"/>
                </a:lnTo>
                <a:lnTo>
                  <a:pt x="65041" y="65041"/>
                </a:lnTo>
                <a:lnTo>
                  <a:pt x="52931" y="73206"/>
                </a:lnTo>
                <a:lnTo>
                  <a:pt x="38100" y="76200"/>
                </a:lnTo>
                <a:close/>
              </a:path>
              <a:path w="1485265" h="76200">
                <a:moveTo>
                  <a:pt x="1446644" y="76200"/>
                </a:moveTo>
                <a:lnTo>
                  <a:pt x="1431813" y="73206"/>
                </a:lnTo>
                <a:lnTo>
                  <a:pt x="1419702" y="65041"/>
                </a:lnTo>
                <a:lnTo>
                  <a:pt x="1411538" y="52931"/>
                </a:lnTo>
                <a:lnTo>
                  <a:pt x="1408544" y="38100"/>
                </a:lnTo>
                <a:lnTo>
                  <a:pt x="1411538" y="23268"/>
                </a:lnTo>
                <a:lnTo>
                  <a:pt x="1419702" y="11158"/>
                </a:lnTo>
                <a:lnTo>
                  <a:pt x="1431813" y="2993"/>
                </a:lnTo>
                <a:lnTo>
                  <a:pt x="1446644" y="0"/>
                </a:lnTo>
                <a:lnTo>
                  <a:pt x="1461475" y="2993"/>
                </a:lnTo>
                <a:lnTo>
                  <a:pt x="1473585" y="11158"/>
                </a:lnTo>
                <a:lnTo>
                  <a:pt x="1481750" y="23268"/>
                </a:lnTo>
                <a:lnTo>
                  <a:pt x="1482821" y="28575"/>
                </a:lnTo>
                <a:lnTo>
                  <a:pt x="1446644" y="28575"/>
                </a:lnTo>
                <a:lnTo>
                  <a:pt x="1446644" y="47625"/>
                </a:lnTo>
                <a:lnTo>
                  <a:pt x="1482821" y="47625"/>
                </a:lnTo>
                <a:lnTo>
                  <a:pt x="1481750" y="52931"/>
                </a:lnTo>
                <a:lnTo>
                  <a:pt x="1473585" y="65041"/>
                </a:lnTo>
                <a:lnTo>
                  <a:pt x="1461475" y="73206"/>
                </a:lnTo>
                <a:lnTo>
                  <a:pt x="1446644" y="76200"/>
                </a:lnTo>
                <a:close/>
              </a:path>
              <a:path w="1485265" h="76200">
                <a:moveTo>
                  <a:pt x="74277" y="47625"/>
                </a:moveTo>
                <a:lnTo>
                  <a:pt x="38100" y="47625"/>
                </a:lnTo>
                <a:lnTo>
                  <a:pt x="38100" y="28575"/>
                </a:lnTo>
                <a:lnTo>
                  <a:pt x="74277" y="28575"/>
                </a:lnTo>
                <a:lnTo>
                  <a:pt x="76200" y="38100"/>
                </a:lnTo>
                <a:lnTo>
                  <a:pt x="74277" y="47625"/>
                </a:lnTo>
                <a:close/>
              </a:path>
              <a:path w="1485265" h="76200">
                <a:moveTo>
                  <a:pt x="1410467" y="47625"/>
                </a:moveTo>
                <a:lnTo>
                  <a:pt x="74277" y="47625"/>
                </a:lnTo>
                <a:lnTo>
                  <a:pt x="76200" y="38100"/>
                </a:lnTo>
                <a:lnTo>
                  <a:pt x="74277" y="28575"/>
                </a:lnTo>
                <a:lnTo>
                  <a:pt x="1410467" y="28575"/>
                </a:lnTo>
                <a:lnTo>
                  <a:pt x="1408544" y="38100"/>
                </a:lnTo>
                <a:lnTo>
                  <a:pt x="1410467" y="47625"/>
                </a:lnTo>
                <a:close/>
              </a:path>
              <a:path w="1485265" h="76200">
                <a:moveTo>
                  <a:pt x="1482821" y="47625"/>
                </a:moveTo>
                <a:lnTo>
                  <a:pt x="1446644" y="47625"/>
                </a:lnTo>
                <a:lnTo>
                  <a:pt x="1446644" y="28575"/>
                </a:lnTo>
                <a:lnTo>
                  <a:pt x="1482821" y="28575"/>
                </a:lnTo>
                <a:lnTo>
                  <a:pt x="1484744" y="38100"/>
                </a:lnTo>
                <a:lnTo>
                  <a:pt x="1482821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517777" y="5336400"/>
            <a:ext cx="1315720" cy="76200"/>
          </a:xfrm>
          <a:custGeom>
            <a:avLst/>
            <a:gdLst/>
            <a:ahLst/>
            <a:cxnLst/>
            <a:rect l="l" t="t" r="r" b="b"/>
            <a:pathLst>
              <a:path w="1315720" h="76200">
                <a:moveTo>
                  <a:pt x="1277404" y="76200"/>
                </a:moveTo>
                <a:lnTo>
                  <a:pt x="1262573" y="73206"/>
                </a:lnTo>
                <a:lnTo>
                  <a:pt x="1250462" y="65041"/>
                </a:lnTo>
                <a:lnTo>
                  <a:pt x="1242297" y="52931"/>
                </a:lnTo>
                <a:lnTo>
                  <a:pt x="1239304" y="38100"/>
                </a:lnTo>
                <a:lnTo>
                  <a:pt x="1242297" y="23268"/>
                </a:lnTo>
                <a:lnTo>
                  <a:pt x="1250462" y="11158"/>
                </a:lnTo>
                <a:lnTo>
                  <a:pt x="1262573" y="2993"/>
                </a:lnTo>
                <a:lnTo>
                  <a:pt x="1277404" y="0"/>
                </a:lnTo>
                <a:lnTo>
                  <a:pt x="1292235" y="2993"/>
                </a:lnTo>
                <a:lnTo>
                  <a:pt x="1304345" y="11158"/>
                </a:lnTo>
                <a:lnTo>
                  <a:pt x="1312510" y="23268"/>
                </a:lnTo>
                <a:lnTo>
                  <a:pt x="1313581" y="28575"/>
                </a:lnTo>
                <a:lnTo>
                  <a:pt x="1277404" y="28575"/>
                </a:lnTo>
                <a:lnTo>
                  <a:pt x="1277404" y="47625"/>
                </a:lnTo>
                <a:lnTo>
                  <a:pt x="1313581" y="47625"/>
                </a:lnTo>
                <a:lnTo>
                  <a:pt x="1312510" y="52931"/>
                </a:lnTo>
                <a:lnTo>
                  <a:pt x="1304345" y="65041"/>
                </a:lnTo>
                <a:lnTo>
                  <a:pt x="1292235" y="73206"/>
                </a:lnTo>
                <a:lnTo>
                  <a:pt x="1277404" y="76200"/>
                </a:lnTo>
                <a:close/>
              </a:path>
              <a:path w="1315720" h="76200">
                <a:moveTo>
                  <a:pt x="1241226" y="47625"/>
                </a:moveTo>
                <a:lnTo>
                  <a:pt x="0" y="47625"/>
                </a:lnTo>
                <a:lnTo>
                  <a:pt x="0" y="28575"/>
                </a:lnTo>
                <a:lnTo>
                  <a:pt x="1241226" y="28575"/>
                </a:lnTo>
                <a:lnTo>
                  <a:pt x="1239304" y="38100"/>
                </a:lnTo>
                <a:lnTo>
                  <a:pt x="1241226" y="47625"/>
                </a:lnTo>
                <a:close/>
              </a:path>
              <a:path w="1315720" h="76200">
                <a:moveTo>
                  <a:pt x="1313581" y="47625"/>
                </a:moveTo>
                <a:lnTo>
                  <a:pt x="1277404" y="47625"/>
                </a:lnTo>
                <a:lnTo>
                  <a:pt x="1277404" y="28575"/>
                </a:lnTo>
                <a:lnTo>
                  <a:pt x="1313581" y="28575"/>
                </a:lnTo>
                <a:lnTo>
                  <a:pt x="1315504" y="38100"/>
                </a:lnTo>
                <a:lnTo>
                  <a:pt x="1313581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517777" y="1496618"/>
            <a:ext cx="1315720" cy="76200"/>
          </a:xfrm>
          <a:custGeom>
            <a:avLst/>
            <a:gdLst/>
            <a:ahLst/>
            <a:cxnLst/>
            <a:rect l="l" t="t" r="r" b="b"/>
            <a:pathLst>
              <a:path w="1315720" h="76200">
                <a:moveTo>
                  <a:pt x="1277404" y="76200"/>
                </a:moveTo>
                <a:lnTo>
                  <a:pt x="1262573" y="73206"/>
                </a:lnTo>
                <a:lnTo>
                  <a:pt x="1250462" y="65041"/>
                </a:lnTo>
                <a:lnTo>
                  <a:pt x="1242297" y="52931"/>
                </a:lnTo>
                <a:lnTo>
                  <a:pt x="1239304" y="38100"/>
                </a:lnTo>
                <a:lnTo>
                  <a:pt x="1242297" y="23268"/>
                </a:lnTo>
                <a:lnTo>
                  <a:pt x="1250462" y="11158"/>
                </a:lnTo>
                <a:lnTo>
                  <a:pt x="1262573" y="2993"/>
                </a:lnTo>
                <a:lnTo>
                  <a:pt x="1277404" y="0"/>
                </a:lnTo>
                <a:lnTo>
                  <a:pt x="1292235" y="2993"/>
                </a:lnTo>
                <a:lnTo>
                  <a:pt x="1304345" y="11158"/>
                </a:lnTo>
                <a:lnTo>
                  <a:pt x="1312510" y="23268"/>
                </a:lnTo>
                <a:lnTo>
                  <a:pt x="1313581" y="28575"/>
                </a:lnTo>
                <a:lnTo>
                  <a:pt x="1277404" y="28575"/>
                </a:lnTo>
                <a:lnTo>
                  <a:pt x="1277404" y="47625"/>
                </a:lnTo>
                <a:lnTo>
                  <a:pt x="1313581" y="47625"/>
                </a:lnTo>
                <a:lnTo>
                  <a:pt x="1312510" y="52931"/>
                </a:lnTo>
                <a:lnTo>
                  <a:pt x="1304345" y="65041"/>
                </a:lnTo>
                <a:lnTo>
                  <a:pt x="1292235" y="73206"/>
                </a:lnTo>
                <a:lnTo>
                  <a:pt x="1277404" y="76200"/>
                </a:lnTo>
                <a:close/>
              </a:path>
              <a:path w="1315720" h="76200">
                <a:moveTo>
                  <a:pt x="1241226" y="47625"/>
                </a:moveTo>
                <a:lnTo>
                  <a:pt x="0" y="47625"/>
                </a:lnTo>
                <a:lnTo>
                  <a:pt x="0" y="28575"/>
                </a:lnTo>
                <a:lnTo>
                  <a:pt x="1241226" y="28575"/>
                </a:lnTo>
                <a:lnTo>
                  <a:pt x="1239304" y="38100"/>
                </a:lnTo>
                <a:lnTo>
                  <a:pt x="1241226" y="47625"/>
                </a:lnTo>
                <a:close/>
              </a:path>
              <a:path w="1315720" h="76200">
                <a:moveTo>
                  <a:pt x="1313581" y="47625"/>
                </a:moveTo>
                <a:lnTo>
                  <a:pt x="1277404" y="47625"/>
                </a:lnTo>
                <a:lnTo>
                  <a:pt x="1277404" y="28575"/>
                </a:lnTo>
                <a:lnTo>
                  <a:pt x="1313581" y="28575"/>
                </a:lnTo>
                <a:lnTo>
                  <a:pt x="1315504" y="38100"/>
                </a:lnTo>
                <a:lnTo>
                  <a:pt x="1313581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893890" y="1528229"/>
            <a:ext cx="631190" cy="676910"/>
          </a:xfrm>
          <a:custGeom>
            <a:avLst/>
            <a:gdLst/>
            <a:ahLst/>
            <a:cxnLst/>
            <a:rect l="l" t="t" r="r" b="b"/>
            <a:pathLst>
              <a:path w="631190" h="676910">
                <a:moveTo>
                  <a:pt x="13944" y="676579"/>
                </a:moveTo>
                <a:lnTo>
                  <a:pt x="0" y="663613"/>
                </a:lnTo>
                <a:lnTo>
                  <a:pt x="616915" y="0"/>
                </a:lnTo>
                <a:lnTo>
                  <a:pt x="630859" y="12979"/>
                </a:lnTo>
                <a:lnTo>
                  <a:pt x="13944" y="67657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893648" y="4635436"/>
            <a:ext cx="647065" cy="745490"/>
          </a:xfrm>
          <a:custGeom>
            <a:avLst/>
            <a:gdLst/>
            <a:ahLst/>
            <a:cxnLst/>
            <a:rect l="l" t="t" r="r" b="b"/>
            <a:pathLst>
              <a:path w="647065" h="745489">
                <a:moveTo>
                  <a:pt x="632066" y="745286"/>
                </a:moveTo>
                <a:lnTo>
                  <a:pt x="0" y="12446"/>
                </a:lnTo>
                <a:lnTo>
                  <a:pt x="14427" y="0"/>
                </a:lnTo>
                <a:lnTo>
                  <a:pt x="646493" y="732840"/>
                </a:lnTo>
                <a:lnTo>
                  <a:pt x="632066" y="74528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51784" y="2797301"/>
            <a:ext cx="1485265" cy="76200"/>
          </a:xfrm>
          <a:custGeom>
            <a:avLst/>
            <a:gdLst/>
            <a:ahLst/>
            <a:cxnLst/>
            <a:rect l="l" t="t" r="r" b="b"/>
            <a:pathLst>
              <a:path w="1485264" h="76200">
                <a:moveTo>
                  <a:pt x="38100" y="76200"/>
                </a:moveTo>
                <a:lnTo>
                  <a:pt x="23268" y="73206"/>
                </a:lnTo>
                <a:lnTo>
                  <a:pt x="11158" y="65041"/>
                </a:lnTo>
                <a:lnTo>
                  <a:pt x="2993" y="52931"/>
                </a:lnTo>
                <a:lnTo>
                  <a:pt x="0" y="38100"/>
                </a:lnTo>
                <a:lnTo>
                  <a:pt x="2993" y="23274"/>
                </a:lnTo>
                <a:lnTo>
                  <a:pt x="11158" y="11163"/>
                </a:lnTo>
                <a:lnTo>
                  <a:pt x="23268" y="2995"/>
                </a:lnTo>
                <a:lnTo>
                  <a:pt x="38100" y="0"/>
                </a:lnTo>
                <a:lnTo>
                  <a:pt x="52931" y="2995"/>
                </a:lnTo>
                <a:lnTo>
                  <a:pt x="65041" y="11163"/>
                </a:lnTo>
                <a:lnTo>
                  <a:pt x="73206" y="23274"/>
                </a:lnTo>
                <a:lnTo>
                  <a:pt x="74276" y="28575"/>
                </a:lnTo>
                <a:lnTo>
                  <a:pt x="38100" y="28575"/>
                </a:lnTo>
                <a:lnTo>
                  <a:pt x="38100" y="47625"/>
                </a:lnTo>
                <a:lnTo>
                  <a:pt x="74277" y="47625"/>
                </a:lnTo>
                <a:lnTo>
                  <a:pt x="73206" y="52931"/>
                </a:lnTo>
                <a:lnTo>
                  <a:pt x="65041" y="65041"/>
                </a:lnTo>
                <a:lnTo>
                  <a:pt x="52931" y="73206"/>
                </a:lnTo>
                <a:lnTo>
                  <a:pt x="38100" y="76200"/>
                </a:lnTo>
                <a:close/>
              </a:path>
              <a:path w="1485264" h="76200">
                <a:moveTo>
                  <a:pt x="1446644" y="76200"/>
                </a:moveTo>
                <a:lnTo>
                  <a:pt x="1431813" y="73206"/>
                </a:lnTo>
                <a:lnTo>
                  <a:pt x="1419702" y="65041"/>
                </a:lnTo>
                <a:lnTo>
                  <a:pt x="1411538" y="52931"/>
                </a:lnTo>
                <a:lnTo>
                  <a:pt x="1408544" y="38100"/>
                </a:lnTo>
                <a:lnTo>
                  <a:pt x="1411538" y="23274"/>
                </a:lnTo>
                <a:lnTo>
                  <a:pt x="1419702" y="11163"/>
                </a:lnTo>
                <a:lnTo>
                  <a:pt x="1431813" y="2995"/>
                </a:lnTo>
                <a:lnTo>
                  <a:pt x="1446644" y="0"/>
                </a:lnTo>
                <a:lnTo>
                  <a:pt x="1461475" y="2995"/>
                </a:lnTo>
                <a:lnTo>
                  <a:pt x="1473585" y="11163"/>
                </a:lnTo>
                <a:lnTo>
                  <a:pt x="1481750" y="23274"/>
                </a:lnTo>
                <a:lnTo>
                  <a:pt x="1482820" y="28575"/>
                </a:lnTo>
                <a:lnTo>
                  <a:pt x="1446644" y="28575"/>
                </a:lnTo>
                <a:lnTo>
                  <a:pt x="1446644" y="47625"/>
                </a:lnTo>
                <a:lnTo>
                  <a:pt x="1482821" y="47625"/>
                </a:lnTo>
                <a:lnTo>
                  <a:pt x="1481750" y="52931"/>
                </a:lnTo>
                <a:lnTo>
                  <a:pt x="1473585" y="65041"/>
                </a:lnTo>
                <a:lnTo>
                  <a:pt x="1461475" y="73206"/>
                </a:lnTo>
                <a:lnTo>
                  <a:pt x="1446644" y="76200"/>
                </a:lnTo>
                <a:close/>
              </a:path>
              <a:path w="1485264" h="76200">
                <a:moveTo>
                  <a:pt x="74277" y="47625"/>
                </a:moveTo>
                <a:lnTo>
                  <a:pt x="38100" y="47625"/>
                </a:lnTo>
                <a:lnTo>
                  <a:pt x="38100" y="28575"/>
                </a:lnTo>
                <a:lnTo>
                  <a:pt x="74276" y="28575"/>
                </a:lnTo>
                <a:lnTo>
                  <a:pt x="76200" y="38100"/>
                </a:lnTo>
                <a:lnTo>
                  <a:pt x="74277" y="47625"/>
                </a:lnTo>
                <a:close/>
              </a:path>
              <a:path w="1485264" h="76200">
                <a:moveTo>
                  <a:pt x="1410467" y="47625"/>
                </a:moveTo>
                <a:lnTo>
                  <a:pt x="74277" y="47625"/>
                </a:lnTo>
                <a:lnTo>
                  <a:pt x="76200" y="38100"/>
                </a:lnTo>
                <a:lnTo>
                  <a:pt x="74276" y="28575"/>
                </a:lnTo>
                <a:lnTo>
                  <a:pt x="1410467" y="28575"/>
                </a:lnTo>
                <a:lnTo>
                  <a:pt x="1408544" y="38100"/>
                </a:lnTo>
                <a:lnTo>
                  <a:pt x="1410467" y="47625"/>
                </a:lnTo>
                <a:close/>
              </a:path>
              <a:path w="1485264" h="76200">
                <a:moveTo>
                  <a:pt x="1482821" y="47625"/>
                </a:moveTo>
                <a:lnTo>
                  <a:pt x="1446644" y="47625"/>
                </a:lnTo>
                <a:lnTo>
                  <a:pt x="1446644" y="28575"/>
                </a:lnTo>
                <a:lnTo>
                  <a:pt x="1482820" y="28575"/>
                </a:lnTo>
                <a:lnTo>
                  <a:pt x="1484744" y="38100"/>
                </a:lnTo>
                <a:lnTo>
                  <a:pt x="1482821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51784" y="4058246"/>
            <a:ext cx="1485265" cy="76200"/>
          </a:xfrm>
          <a:custGeom>
            <a:avLst/>
            <a:gdLst/>
            <a:ahLst/>
            <a:cxnLst/>
            <a:rect l="l" t="t" r="r" b="b"/>
            <a:pathLst>
              <a:path w="1485264" h="76200">
                <a:moveTo>
                  <a:pt x="38100" y="76200"/>
                </a:moveTo>
                <a:lnTo>
                  <a:pt x="23268" y="73206"/>
                </a:lnTo>
                <a:lnTo>
                  <a:pt x="11158" y="65041"/>
                </a:lnTo>
                <a:lnTo>
                  <a:pt x="2993" y="52931"/>
                </a:lnTo>
                <a:lnTo>
                  <a:pt x="0" y="38100"/>
                </a:lnTo>
                <a:lnTo>
                  <a:pt x="2993" y="23268"/>
                </a:lnTo>
                <a:lnTo>
                  <a:pt x="11158" y="11158"/>
                </a:lnTo>
                <a:lnTo>
                  <a:pt x="23268" y="2993"/>
                </a:lnTo>
                <a:lnTo>
                  <a:pt x="38100" y="0"/>
                </a:lnTo>
                <a:lnTo>
                  <a:pt x="52931" y="2993"/>
                </a:lnTo>
                <a:lnTo>
                  <a:pt x="65041" y="11158"/>
                </a:lnTo>
                <a:lnTo>
                  <a:pt x="73206" y="23268"/>
                </a:lnTo>
                <a:lnTo>
                  <a:pt x="74277" y="28575"/>
                </a:lnTo>
                <a:lnTo>
                  <a:pt x="38100" y="28575"/>
                </a:lnTo>
                <a:lnTo>
                  <a:pt x="38100" y="47625"/>
                </a:lnTo>
                <a:lnTo>
                  <a:pt x="74277" y="47625"/>
                </a:lnTo>
                <a:lnTo>
                  <a:pt x="73206" y="52931"/>
                </a:lnTo>
                <a:lnTo>
                  <a:pt x="65041" y="65041"/>
                </a:lnTo>
                <a:lnTo>
                  <a:pt x="52931" y="73206"/>
                </a:lnTo>
                <a:lnTo>
                  <a:pt x="38100" y="76200"/>
                </a:lnTo>
                <a:close/>
              </a:path>
              <a:path w="1485264" h="76200">
                <a:moveTo>
                  <a:pt x="1446644" y="76200"/>
                </a:moveTo>
                <a:lnTo>
                  <a:pt x="1431813" y="73206"/>
                </a:lnTo>
                <a:lnTo>
                  <a:pt x="1419702" y="65041"/>
                </a:lnTo>
                <a:lnTo>
                  <a:pt x="1411538" y="52931"/>
                </a:lnTo>
                <a:lnTo>
                  <a:pt x="1408544" y="38100"/>
                </a:lnTo>
                <a:lnTo>
                  <a:pt x="1411538" y="23268"/>
                </a:lnTo>
                <a:lnTo>
                  <a:pt x="1419702" y="11158"/>
                </a:lnTo>
                <a:lnTo>
                  <a:pt x="1431813" y="2993"/>
                </a:lnTo>
                <a:lnTo>
                  <a:pt x="1446644" y="0"/>
                </a:lnTo>
                <a:lnTo>
                  <a:pt x="1461475" y="2993"/>
                </a:lnTo>
                <a:lnTo>
                  <a:pt x="1473585" y="11158"/>
                </a:lnTo>
                <a:lnTo>
                  <a:pt x="1481750" y="23268"/>
                </a:lnTo>
                <a:lnTo>
                  <a:pt x="1482821" y="28575"/>
                </a:lnTo>
                <a:lnTo>
                  <a:pt x="1446644" y="28575"/>
                </a:lnTo>
                <a:lnTo>
                  <a:pt x="1446644" y="47625"/>
                </a:lnTo>
                <a:lnTo>
                  <a:pt x="1482821" y="47625"/>
                </a:lnTo>
                <a:lnTo>
                  <a:pt x="1481750" y="52931"/>
                </a:lnTo>
                <a:lnTo>
                  <a:pt x="1473585" y="65041"/>
                </a:lnTo>
                <a:lnTo>
                  <a:pt x="1461475" y="73206"/>
                </a:lnTo>
                <a:lnTo>
                  <a:pt x="1446644" y="76200"/>
                </a:lnTo>
                <a:close/>
              </a:path>
              <a:path w="1485264" h="76200">
                <a:moveTo>
                  <a:pt x="74277" y="47625"/>
                </a:moveTo>
                <a:lnTo>
                  <a:pt x="38100" y="47625"/>
                </a:lnTo>
                <a:lnTo>
                  <a:pt x="38100" y="28575"/>
                </a:lnTo>
                <a:lnTo>
                  <a:pt x="74277" y="28575"/>
                </a:lnTo>
                <a:lnTo>
                  <a:pt x="76200" y="38100"/>
                </a:lnTo>
                <a:lnTo>
                  <a:pt x="74277" y="47625"/>
                </a:lnTo>
                <a:close/>
              </a:path>
              <a:path w="1485264" h="76200">
                <a:moveTo>
                  <a:pt x="1410467" y="47625"/>
                </a:moveTo>
                <a:lnTo>
                  <a:pt x="74277" y="47625"/>
                </a:lnTo>
                <a:lnTo>
                  <a:pt x="76200" y="38100"/>
                </a:lnTo>
                <a:lnTo>
                  <a:pt x="74277" y="28575"/>
                </a:lnTo>
                <a:lnTo>
                  <a:pt x="1410467" y="28575"/>
                </a:lnTo>
                <a:lnTo>
                  <a:pt x="1408544" y="38100"/>
                </a:lnTo>
                <a:lnTo>
                  <a:pt x="1410467" y="47625"/>
                </a:lnTo>
                <a:close/>
              </a:path>
              <a:path w="1485264" h="76200">
                <a:moveTo>
                  <a:pt x="1482821" y="47625"/>
                </a:moveTo>
                <a:lnTo>
                  <a:pt x="1446644" y="47625"/>
                </a:lnTo>
                <a:lnTo>
                  <a:pt x="1446644" y="28575"/>
                </a:lnTo>
                <a:lnTo>
                  <a:pt x="1482821" y="28575"/>
                </a:lnTo>
                <a:lnTo>
                  <a:pt x="1484744" y="38100"/>
                </a:lnTo>
                <a:lnTo>
                  <a:pt x="1482821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51784" y="5336400"/>
            <a:ext cx="1315720" cy="76200"/>
          </a:xfrm>
          <a:custGeom>
            <a:avLst/>
            <a:gdLst/>
            <a:ahLst/>
            <a:cxnLst/>
            <a:rect l="l" t="t" r="r" b="b"/>
            <a:pathLst>
              <a:path w="1315720" h="76200">
                <a:moveTo>
                  <a:pt x="38100" y="76200"/>
                </a:moveTo>
                <a:lnTo>
                  <a:pt x="23268" y="73206"/>
                </a:lnTo>
                <a:lnTo>
                  <a:pt x="11158" y="65041"/>
                </a:lnTo>
                <a:lnTo>
                  <a:pt x="2993" y="52931"/>
                </a:lnTo>
                <a:lnTo>
                  <a:pt x="0" y="38100"/>
                </a:lnTo>
                <a:lnTo>
                  <a:pt x="2993" y="23268"/>
                </a:lnTo>
                <a:lnTo>
                  <a:pt x="11158" y="11158"/>
                </a:lnTo>
                <a:lnTo>
                  <a:pt x="23268" y="2993"/>
                </a:lnTo>
                <a:lnTo>
                  <a:pt x="38100" y="0"/>
                </a:lnTo>
                <a:lnTo>
                  <a:pt x="52931" y="2993"/>
                </a:lnTo>
                <a:lnTo>
                  <a:pt x="65041" y="11158"/>
                </a:lnTo>
                <a:lnTo>
                  <a:pt x="73206" y="23268"/>
                </a:lnTo>
                <a:lnTo>
                  <a:pt x="74277" y="28575"/>
                </a:lnTo>
                <a:lnTo>
                  <a:pt x="38100" y="28575"/>
                </a:lnTo>
                <a:lnTo>
                  <a:pt x="38100" y="47625"/>
                </a:lnTo>
                <a:lnTo>
                  <a:pt x="74277" y="47625"/>
                </a:lnTo>
                <a:lnTo>
                  <a:pt x="73206" y="52931"/>
                </a:lnTo>
                <a:lnTo>
                  <a:pt x="65041" y="65041"/>
                </a:lnTo>
                <a:lnTo>
                  <a:pt x="52931" y="73206"/>
                </a:lnTo>
                <a:lnTo>
                  <a:pt x="38100" y="76200"/>
                </a:lnTo>
                <a:close/>
              </a:path>
              <a:path w="1315720" h="76200">
                <a:moveTo>
                  <a:pt x="74277" y="47625"/>
                </a:moveTo>
                <a:lnTo>
                  <a:pt x="38100" y="47625"/>
                </a:lnTo>
                <a:lnTo>
                  <a:pt x="38100" y="28575"/>
                </a:lnTo>
                <a:lnTo>
                  <a:pt x="74277" y="28575"/>
                </a:lnTo>
                <a:lnTo>
                  <a:pt x="76200" y="38100"/>
                </a:lnTo>
                <a:lnTo>
                  <a:pt x="74277" y="47625"/>
                </a:lnTo>
                <a:close/>
              </a:path>
              <a:path w="1315720" h="76200">
                <a:moveTo>
                  <a:pt x="1315504" y="47625"/>
                </a:moveTo>
                <a:lnTo>
                  <a:pt x="74277" y="47625"/>
                </a:lnTo>
                <a:lnTo>
                  <a:pt x="76200" y="38100"/>
                </a:lnTo>
                <a:lnTo>
                  <a:pt x="74277" y="28575"/>
                </a:lnTo>
                <a:lnTo>
                  <a:pt x="1315504" y="28575"/>
                </a:lnTo>
                <a:lnTo>
                  <a:pt x="1315504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51784" y="1496618"/>
            <a:ext cx="1315720" cy="76200"/>
          </a:xfrm>
          <a:custGeom>
            <a:avLst/>
            <a:gdLst/>
            <a:ahLst/>
            <a:cxnLst/>
            <a:rect l="l" t="t" r="r" b="b"/>
            <a:pathLst>
              <a:path w="1315720" h="76200">
                <a:moveTo>
                  <a:pt x="38100" y="76200"/>
                </a:moveTo>
                <a:lnTo>
                  <a:pt x="23268" y="73206"/>
                </a:lnTo>
                <a:lnTo>
                  <a:pt x="11158" y="65041"/>
                </a:lnTo>
                <a:lnTo>
                  <a:pt x="2993" y="52931"/>
                </a:lnTo>
                <a:lnTo>
                  <a:pt x="0" y="38100"/>
                </a:lnTo>
                <a:lnTo>
                  <a:pt x="2993" y="23268"/>
                </a:lnTo>
                <a:lnTo>
                  <a:pt x="11158" y="11158"/>
                </a:lnTo>
                <a:lnTo>
                  <a:pt x="23268" y="2993"/>
                </a:lnTo>
                <a:lnTo>
                  <a:pt x="38100" y="0"/>
                </a:lnTo>
                <a:lnTo>
                  <a:pt x="52931" y="2993"/>
                </a:lnTo>
                <a:lnTo>
                  <a:pt x="65041" y="11158"/>
                </a:lnTo>
                <a:lnTo>
                  <a:pt x="73206" y="23268"/>
                </a:lnTo>
                <a:lnTo>
                  <a:pt x="74277" y="28575"/>
                </a:lnTo>
                <a:lnTo>
                  <a:pt x="38100" y="28575"/>
                </a:lnTo>
                <a:lnTo>
                  <a:pt x="38100" y="47625"/>
                </a:lnTo>
                <a:lnTo>
                  <a:pt x="74277" y="47625"/>
                </a:lnTo>
                <a:lnTo>
                  <a:pt x="73206" y="52931"/>
                </a:lnTo>
                <a:lnTo>
                  <a:pt x="65041" y="65041"/>
                </a:lnTo>
                <a:lnTo>
                  <a:pt x="52931" y="73206"/>
                </a:lnTo>
                <a:lnTo>
                  <a:pt x="38100" y="76200"/>
                </a:lnTo>
                <a:close/>
              </a:path>
              <a:path w="1315720" h="76200">
                <a:moveTo>
                  <a:pt x="74277" y="47625"/>
                </a:moveTo>
                <a:lnTo>
                  <a:pt x="38100" y="47625"/>
                </a:lnTo>
                <a:lnTo>
                  <a:pt x="38100" y="28575"/>
                </a:lnTo>
                <a:lnTo>
                  <a:pt x="74277" y="28575"/>
                </a:lnTo>
                <a:lnTo>
                  <a:pt x="76200" y="38100"/>
                </a:lnTo>
                <a:lnTo>
                  <a:pt x="74277" y="47625"/>
                </a:lnTo>
                <a:close/>
              </a:path>
              <a:path w="1315720" h="76200">
                <a:moveTo>
                  <a:pt x="1315504" y="47625"/>
                </a:moveTo>
                <a:lnTo>
                  <a:pt x="74277" y="47625"/>
                </a:lnTo>
                <a:lnTo>
                  <a:pt x="76200" y="38100"/>
                </a:lnTo>
                <a:lnTo>
                  <a:pt x="74277" y="28575"/>
                </a:lnTo>
                <a:lnTo>
                  <a:pt x="1315504" y="28575"/>
                </a:lnTo>
                <a:lnTo>
                  <a:pt x="1315504" y="476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60315" y="1528229"/>
            <a:ext cx="631190" cy="676910"/>
          </a:xfrm>
          <a:custGeom>
            <a:avLst/>
            <a:gdLst/>
            <a:ahLst/>
            <a:cxnLst/>
            <a:rect l="l" t="t" r="r" b="b"/>
            <a:pathLst>
              <a:path w="631189" h="676910">
                <a:moveTo>
                  <a:pt x="616902" y="676579"/>
                </a:moveTo>
                <a:lnTo>
                  <a:pt x="0" y="12979"/>
                </a:lnTo>
                <a:lnTo>
                  <a:pt x="13944" y="0"/>
                </a:lnTo>
                <a:lnTo>
                  <a:pt x="630859" y="663613"/>
                </a:lnTo>
                <a:lnTo>
                  <a:pt x="616902" y="67657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644923" y="4635436"/>
            <a:ext cx="647065" cy="745490"/>
          </a:xfrm>
          <a:custGeom>
            <a:avLst/>
            <a:gdLst/>
            <a:ahLst/>
            <a:cxnLst/>
            <a:rect l="l" t="t" r="r" b="b"/>
            <a:pathLst>
              <a:path w="647064" h="745489">
                <a:moveTo>
                  <a:pt x="14427" y="745286"/>
                </a:moveTo>
                <a:lnTo>
                  <a:pt x="0" y="732840"/>
                </a:lnTo>
                <a:lnTo>
                  <a:pt x="632066" y="0"/>
                </a:lnTo>
                <a:lnTo>
                  <a:pt x="646493" y="12446"/>
                </a:lnTo>
                <a:lnTo>
                  <a:pt x="14427" y="74528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587240" y="3442715"/>
            <a:ext cx="1516380" cy="1518285"/>
          </a:xfrm>
          <a:custGeom>
            <a:avLst/>
            <a:gdLst/>
            <a:ahLst/>
            <a:cxnLst/>
            <a:rect l="l" t="t" r="r" b="b"/>
            <a:pathLst>
              <a:path w="1516379" h="1518285">
                <a:moveTo>
                  <a:pt x="1516380" y="1517904"/>
                </a:moveTo>
                <a:lnTo>
                  <a:pt x="1468236" y="1517118"/>
                </a:lnTo>
                <a:lnTo>
                  <a:pt x="1420467" y="1514849"/>
                </a:lnTo>
                <a:lnTo>
                  <a:pt x="1373094" y="1511118"/>
                </a:lnTo>
                <a:lnTo>
                  <a:pt x="1326139" y="1505949"/>
                </a:lnTo>
                <a:lnTo>
                  <a:pt x="1279625" y="1499363"/>
                </a:lnTo>
                <a:lnTo>
                  <a:pt x="1233574" y="1491382"/>
                </a:lnTo>
                <a:lnTo>
                  <a:pt x="1188007" y="1482028"/>
                </a:lnTo>
                <a:lnTo>
                  <a:pt x="1142948" y="1471324"/>
                </a:lnTo>
                <a:lnTo>
                  <a:pt x="1098418" y="1459292"/>
                </a:lnTo>
                <a:lnTo>
                  <a:pt x="1054440" y="1445954"/>
                </a:lnTo>
                <a:lnTo>
                  <a:pt x="1011036" y="1431331"/>
                </a:lnTo>
                <a:lnTo>
                  <a:pt x="968228" y="1415448"/>
                </a:lnTo>
                <a:lnTo>
                  <a:pt x="926038" y="1398324"/>
                </a:lnTo>
                <a:lnTo>
                  <a:pt x="884490" y="1379984"/>
                </a:lnTo>
                <a:lnTo>
                  <a:pt x="843603" y="1360448"/>
                </a:lnTo>
                <a:lnTo>
                  <a:pt x="803402" y="1339739"/>
                </a:lnTo>
                <a:lnTo>
                  <a:pt x="763909" y="1317879"/>
                </a:lnTo>
                <a:lnTo>
                  <a:pt x="725145" y="1294890"/>
                </a:lnTo>
                <a:lnTo>
                  <a:pt x="687133" y="1270795"/>
                </a:lnTo>
                <a:lnTo>
                  <a:pt x="649894" y="1245616"/>
                </a:lnTo>
                <a:lnTo>
                  <a:pt x="613452" y="1219374"/>
                </a:lnTo>
                <a:lnTo>
                  <a:pt x="577829" y="1192093"/>
                </a:lnTo>
                <a:lnTo>
                  <a:pt x="543046" y="1163793"/>
                </a:lnTo>
                <a:lnTo>
                  <a:pt x="509126" y="1134498"/>
                </a:lnTo>
                <a:lnTo>
                  <a:pt x="476092" y="1104230"/>
                </a:lnTo>
                <a:lnTo>
                  <a:pt x="443965" y="1073010"/>
                </a:lnTo>
                <a:lnTo>
                  <a:pt x="412767" y="1040861"/>
                </a:lnTo>
                <a:lnTo>
                  <a:pt x="382521" y="1007805"/>
                </a:lnTo>
                <a:lnTo>
                  <a:pt x="353250" y="973864"/>
                </a:lnTo>
                <a:lnTo>
                  <a:pt x="324975" y="939060"/>
                </a:lnTo>
                <a:lnTo>
                  <a:pt x="297718" y="903416"/>
                </a:lnTo>
                <a:lnTo>
                  <a:pt x="271502" y="866954"/>
                </a:lnTo>
                <a:lnTo>
                  <a:pt x="246350" y="829695"/>
                </a:lnTo>
                <a:lnTo>
                  <a:pt x="222282" y="791663"/>
                </a:lnTo>
                <a:lnTo>
                  <a:pt x="199323" y="752878"/>
                </a:lnTo>
                <a:lnTo>
                  <a:pt x="177493" y="713364"/>
                </a:lnTo>
                <a:lnTo>
                  <a:pt x="156814" y="673143"/>
                </a:lnTo>
                <a:lnTo>
                  <a:pt x="137311" y="632236"/>
                </a:lnTo>
                <a:lnTo>
                  <a:pt x="119003" y="590666"/>
                </a:lnTo>
                <a:lnTo>
                  <a:pt x="101914" y="548455"/>
                </a:lnTo>
                <a:lnTo>
                  <a:pt x="86066" y="505626"/>
                </a:lnTo>
                <a:lnTo>
                  <a:pt x="71482" y="462199"/>
                </a:lnTo>
                <a:lnTo>
                  <a:pt x="58182" y="418199"/>
                </a:lnTo>
                <a:lnTo>
                  <a:pt x="46132" y="373396"/>
                </a:lnTo>
                <a:lnTo>
                  <a:pt x="35529" y="328563"/>
                </a:lnTo>
                <a:lnTo>
                  <a:pt x="26219" y="282971"/>
                </a:lnTo>
                <a:lnTo>
                  <a:pt x="18284" y="236895"/>
                </a:lnTo>
                <a:lnTo>
                  <a:pt x="11745" y="190354"/>
                </a:lnTo>
                <a:lnTo>
                  <a:pt x="6625" y="143372"/>
                </a:lnTo>
                <a:lnTo>
                  <a:pt x="2946" y="95971"/>
                </a:lnTo>
                <a:lnTo>
                  <a:pt x="730" y="48173"/>
                </a:lnTo>
                <a:lnTo>
                  <a:pt x="0" y="0"/>
                </a:lnTo>
                <a:lnTo>
                  <a:pt x="140208" y="0"/>
                </a:lnTo>
                <a:lnTo>
                  <a:pt x="141057" y="48332"/>
                </a:lnTo>
                <a:lnTo>
                  <a:pt x="143552" y="96245"/>
                </a:lnTo>
                <a:lnTo>
                  <a:pt x="147665" y="143712"/>
                </a:lnTo>
                <a:lnTo>
                  <a:pt x="153369" y="190705"/>
                </a:lnTo>
                <a:lnTo>
                  <a:pt x="160636" y="237198"/>
                </a:lnTo>
                <a:lnTo>
                  <a:pt x="169440" y="283162"/>
                </a:lnTo>
                <a:lnTo>
                  <a:pt x="179752" y="328570"/>
                </a:lnTo>
                <a:lnTo>
                  <a:pt x="191621" y="373646"/>
                </a:lnTo>
                <a:lnTo>
                  <a:pt x="204795" y="417612"/>
                </a:lnTo>
                <a:lnTo>
                  <a:pt x="219471" y="461190"/>
                </a:lnTo>
                <a:lnTo>
                  <a:pt x="235546" y="504104"/>
                </a:lnTo>
                <a:lnTo>
                  <a:pt x="252994" y="546325"/>
                </a:lnTo>
                <a:lnTo>
                  <a:pt x="271787" y="587828"/>
                </a:lnTo>
                <a:lnTo>
                  <a:pt x="291899" y="628583"/>
                </a:lnTo>
                <a:lnTo>
                  <a:pt x="313300" y="668566"/>
                </a:lnTo>
                <a:lnTo>
                  <a:pt x="335966" y="707747"/>
                </a:lnTo>
                <a:lnTo>
                  <a:pt x="359867" y="746099"/>
                </a:lnTo>
                <a:lnTo>
                  <a:pt x="384977" y="783596"/>
                </a:lnTo>
                <a:lnTo>
                  <a:pt x="411269" y="820211"/>
                </a:lnTo>
                <a:lnTo>
                  <a:pt x="438715" y="855914"/>
                </a:lnTo>
                <a:lnTo>
                  <a:pt x="467288" y="890681"/>
                </a:lnTo>
                <a:lnTo>
                  <a:pt x="496961" y="924483"/>
                </a:lnTo>
                <a:lnTo>
                  <a:pt x="527706" y="957292"/>
                </a:lnTo>
                <a:lnTo>
                  <a:pt x="559496" y="989082"/>
                </a:lnTo>
                <a:lnTo>
                  <a:pt x="592304" y="1019826"/>
                </a:lnTo>
                <a:lnTo>
                  <a:pt x="626103" y="1049496"/>
                </a:lnTo>
                <a:lnTo>
                  <a:pt x="660865" y="1078064"/>
                </a:lnTo>
                <a:lnTo>
                  <a:pt x="696563" y="1105504"/>
                </a:lnTo>
                <a:lnTo>
                  <a:pt x="733170" y="1131789"/>
                </a:lnTo>
                <a:lnTo>
                  <a:pt x="770658" y="1156890"/>
                </a:lnTo>
                <a:lnTo>
                  <a:pt x="809000" y="1180781"/>
                </a:lnTo>
                <a:lnTo>
                  <a:pt x="848169" y="1203435"/>
                </a:lnTo>
                <a:lnTo>
                  <a:pt x="888138" y="1224823"/>
                </a:lnTo>
                <a:lnTo>
                  <a:pt x="928879" y="1244919"/>
                </a:lnTo>
                <a:lnTo>
                  <a:pt x="970365" y="1263696"/>
                </a:lnTo>
                <a:lnTo>
                  <a:pt x="1012569" y="1281127"/>
                </a:lnTo>
                <a:lnTo>
                  <a:pt x="1055463" y="1297183"/>
                </a:lnTo>
                <a:lnTo>
                  <a:pt x="1099021" y="1311838"/>
                </a:lnTo>
                <a:lnTo>
                  <a:pt x="1143214" y="1325064"/>
                </a:lnTo>
                <a:lnTo>
                  <a:pt x="1188016" y="1336834"/>
                </a:lnTo>
                <a:lnTo>
                  <a:pt x="1233400" y="1347122"/>
                </a:lnTo>
                <a:lnTo>
                  <a:pt x="1279337" y="1355898"/>
                </a:lnTo>
                <a:lnTo>
                  <a:pt x="1325801" y="1363138"/>
                </a:lnTo>
                <a:lnTo>
                  <a:pt x="1372765" y="1368812"/>
                </a:lnTo>
                <a:lnTo>
                  <a:pt x="1420200" y="1372894"/>
                </a:lnTo>
                <a:lnTo>
                  <a:pt x="1468081" y="1375356"/>
                </a:lnTo>
                <a:lnTo>
                  <a:pt x="1516380" y="1376172"/>
                </a:lnTo>
                <a:lnTo>
                  <a:pt x="1516380" y="1517904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103620" y="3442715"/>
            <a:ext cx="1516380" cy="1518285"/>
          </a:xfrm>
          <a:custGeom>
            <a:avLst/>
            <a:gdLst/>
            <a:ahLst/>
            <a:cxnLst/>
            <a:rect l="l" t="t" r="r" b="b"/>
            <a:pathLst>
              <a:path w="1516379" h="1518285">
                <a:moveTo>
                  <a:pt x="0" y="1517904"/>
                </a:moveTo>
                <a:lnTo>
                  <a:pt x="0" y="1376172"/>
                </a:lnTo>
                <a:lnTo>
                  <a:pt x="48321" y="1375356"/>
                </a:lnTo>
                <a:lnTo>
                  <a:pt x="96224" y="1372894"/>
                </a:lnTo>
                <a:lnTo>
                  <a:pt x="143680" y="1368812"/>
                </a:lnTo>
                <a:lnTo>
                  <a:pt x="190664" y="1363138"/>
                </a:lnTo>
                <a:lnTo>
                  <a:pt x="237147" y="1355898"/>
                </a:lnTo>
                <a:lnTo>
                  <a:pt x="283102" y="1347122"/>
                </a:lnTo>
                <a:lnTo>
                  <a:pt x="328503" y="1336834"/>
                </a:lnTo>
                <a:lnTo>
                  <a:pt x="373321" y="1325064"/>
                </a:lnTo>
                <a:lnTo>
                  <a:pt x="417529" y="1311838"/>
                </a:lnTo>
                <a:lnTo>
                  <a:pt x="461101" y="1297183"/>
                </a:lnTo>
                <a:lnTo>
                  <a:pt x="504008" y="1281127"/>
                </a:lnTo>
                <a:lnTo>
                  <a:pt x="546224" y="1263696"/>
                </a:lnTo>
                <a:lnTo>
                  <a:pt x="587721" y="1244919"/>
                </a:lnTo>
                <a:lnTo>
                  <a:pt x="628472" y="1224823"/>
                </a:lnTo>
                <a:lnTo>
                  <a:pt x="668450" y="1203435"/>
                </a:lnTo>
                <a:lnTo>
                  <a:pt x="707627" y="1180781"/>
                </a:lnTo>
                <a:lnTo>
                  <a:pt x="745976" y="1156890"/>
                </a:lnTo>
                <a:lnTo>
                  <a:pt x="783470" y="1131789"/>
                </a:lnTo>
                <a:lnTo>
                  <a:pt x="820082" y="1105504"/>
                </a:lnTo>
                <a:lnTo>
                  <a:pt x="855784" y="1078064"/>
                </a:lnTo>
                <a:lnTo>
                  <a:pt x="890549" y="1049496"/>
                </a:lnTo>
                <a:lnTo>
                  <a:pt x="924350" y="1019826"/>
                </a:lnTo>
                <a:lnTo>
                  <a:pt x="957159" y="989082"/>
                </a:lnTo>
                <a:lnTo>
                  <a:pt x="988949" y="957292"/>
                </a:lnTo>
                <a:lnTo>
                  <a:pt x="1019693" y="924483"/>
                </a:lnTo>
                <a:lnTo>
                  <a:pt x="1049364" y="890681"/>
                </a:lnTo>
                <a:lnTo>
                  <a:pt x="1077934" y="855914"/>
                </a:lnTo>
                <a:lnTo>
                  <a:pt x="1105376" y="820211"/>
                </a:lnTo>
                <a:lnTo>
                  <a:pt x="1131663" y="783596"/>
                </a:lnTo>
                <a:lnTo>
                  <a:pt x="1156767" y="746099"/>
                </a:lnTo>
                <a:lnTo>
                  <a:pt x="1180661" y="707747"/>
                </a:lnTo>
                <a:lnTo>
                  <a:pt x="1203319" y="668566"/>
                </a:lnTo>
                <a:lnTo>
                  <a:pt x="1224712" y="628583"/>
                </a:lnTo>
                <a:lnTo>
                  <a:pt x="1244813" y="587828"/>
                </a:lnTo>
                <a:lnTo>
                  <a:pt x="1263595" y="546325"/>
                </a:lnTo>
                <a:lnTo>
                  <a:pt x="1281031" y="504104"/>
                </a:lnTo>
                <a:lnTo>
                  <a:pt x="1297093" y="461190"/>
                </a:lnTo>
                <a:lnTo>
                  <a:pt x="1311755" y="417612"/>
                </a:lnTo>
                <a:lnTo>
                  <a:pt x="1324989" y="373396"/>
                </a:lnTo>
                <a:lnTo>
                  <a:pt x="1336768" y="328563"/>
                </a:lnTo>
                <a:lnTo>
                  <a:pt x="1347099" y="282971"/>
                </a:lnTo>
                <a:lnTo>
                  <a:pt x="1355895" y="236895"/>
                </a:lnTo>
                <a:lnTo>
                  <a:pt x="1363139" y="190354"/>
                </a:lnTo>
                <a:lnTo>
                  <a:pt x="1368809" y="143372"/>
                </a:lnTo>
                <a:lnTo>
                  <a:pt x="1372886" y="95971"/>
                </a:lnTo>
                <a:lnTo>
                  <a:pt x="1375348" y="48173"/>
                </a:lnTo>
                <a:lnTo>
                  <a:pt x="1376172" y="0"/>
                </a:lnTo>
                <a:lnTo>
                  <a:pt x="1516379" y="0"/>
                </a:lnTo>
                <a:lnTo>
                  <a:pt x="1515663" y="48332"/>
                </a:lnTo>
                <a:lnTo>
                  <a:pt x="1513453" y="96245"/>
                </a:lnTo>
                <a:lnTo>
                  <a:pt x="1509777" y="143712"/>
                </a:lnTo>
                <a:lnTo>
                  <a:pt x="1504663" y="190705"/>
                </a:lnTo>
                <a:lnTo>
                  <a:pt x="1498139" y="237198"/>
                </a:lnTo>
                <a:lnTo>
                  <a:pt x="1490233" y="283162"/>
                </a:lnTo>
                <a:lnTo>
                  <a:pt x="1480976" y="328570"/>
                </a:lnTo>
                <a:lnTo>
                  <a:pt x="1470331" y="373646"/>
                </a:lnTo>
                <a:lnTo>
                  <a:pt x="1458354" y="418199"/>
                </a:lnTo>
                <a:lnTo>
                  <a:pt x="1445068" y="462199"/>
                </a:lnTo>
                <a:lnTo>
                  <a:pt x="1430495" y="505626"/>
                </a:lnTo>
                <a:lnTo>
                  <a:pt x="1414659" y="548455"/>
                </a:lnTo>
                <a:lnTo>
                  <a:pt x="1397581" y="590666"/>
                </a:lnTo>
                <a:lnTo>
                  <a:pt x="1379284" y="632236"/>
                </a:lnTo>
                <a:lnTo>
                  <a:pt x="1359789" y="673143"/>
                </a:lnTo>
                <a:lnTo>
                  <a:pt x="1339119" y="713364"/>
                </a:lnTo>
                <a:lnTo>
                  <a:pt x="1317297" y="752878"/>
                </a:lnTo>
                <a:lnTo>
                  <a:pt x="1294344" y="791663"/>
                </a:lnTo>
                <a:lnTo>
                  <a:pt x="1270282" y="829695"/>
                </a:lnTo>
                <a:lnTo>
                  <a:pt x="1245135" y="866954"/>
                </a:lnTo>
                <a:lnTo>
                  <a:pt x="1218923" y="903416"/>
                </a:lnTo>
                <a:lnTo>
                  <a:pt x="1191670" y="939060"/>
                </a:lnTo>
                <a:lnTo>
                  <a:pt x="1163397" y="973864"/>
                </a:lnTo>
                <a:lnTo>
                  <a:pt x="1134128" y="1007805"/>
                </a:lnTo>
                <a:lnTo>
                  <a:pt x="1103883" y="1040861"/>
                </a:lnTo>
                <a:lnTo>
                  <a:pt x="1072686" y="1073010"/>
                </a:lnTo>
                <a:lnTo>
                  <a:pt x="1040558" y="1104230"/>
                </a:lnTo>
                <a:lnTo>
                  <a:pt x="1007522" y="1134498"/>
                </a:lnTo>
                <a:lnTo>
                  <a:pt x="973600" y="1163793"/>
                </a:lnTo>
                <a:lnTo>
                  <a:pt x="938814" y="1192093"/>
                </a:lnTo>
                <a:lnTo>
                  <a:pt x="903187" y="1219374"/>
                </a:lnTo>
                <a:lnTo>
                  <a:pt x="866741" y="1245616"/>
                </a:lnTo>
                <a:lnTo>
                  <a:pt x="829497" y="1270795"/>
                </a:lnTo>
                <a:lnTo>
                  <a:pt x="791479" y="1294890"/>
                </a:lnTo>
                <a:lnTo>
                  <a:pt x="752708" y="1317879"/>
                </a:lnTo>
                <a:lnTo>
                  <a:pt x="713206" y="1339739"/>
                </a:lnTo>
                <a:lnTo>
                  <a:pt x="672997" y="1360448"/>
                </a:lnTo>
                <a:lnTo>
                  <a:pt x="632101" y="1379984"/>
                </a:lnTo>
                <a:lnTo>
                  <a:pt x="590542" y="1398324"/>
                </a:lnTo>
                <a:lnTo>
                  <a:pt x="548342" y="1415448"/>
                </a:lnTo>
                <a:lnTo>
                  <a:pt x="505522" y="1431331"/>
                </a:lnTo>
                <a:lnTo>
                  <a:pt x="462106" y="1445954"/>
                </a:lnTo>
                <a:lnTo>
                  <a:pt x="418114" y="1459292"/>
                </a:lnTo>
                <a:lnTo>
                  <a:pt x="373571" y="1471324"/>
                </a:lnTo>
                <a:lnTo>
                  <a:pt x="328497" y="1482028"/>
                </a:lnTo>
                <a:lnTo>
                  <a:pt x="282915" y="1491382"/>
                </a:lnTo>
                <a:lnTo>
                  <a:pt x="236847" y="1499363"/>
                </a:lnTo>
                <a:lnTo>
                  <a:pt x="190316" y="1505949"/>
                </a:lnTo>
                <a:lnTo>
                  <a:pt x="143343" y="1511118"/>
                </a:lnTo>
                <a:lnTo>
                  <a:pt x="95951" y="1514849"/>
                </a:lnTo>
                <a:lnTo>
                  <a:pt x="48163" y="1517118"/>
                </a:lnTo>
                <a:lnTo>
                  <a:pt x="0" y="1517904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103620" y="1926335"/>
            <a:ext cx="1516380" cy="1516380"/>
          </a:xfrm>
          <a:custGeom>
            <a:avLst/>
            <a:gdLst/>
            <a:ahLst/>
            <a:cxnLst/>
            <a:rect l="l" t="t" r="r" b="b"/>
            <a:pathLst>
              <a:path w="1516379" h="1516379">
                <a:moveTo>
                  <a:pt x="1516379" y="1516379"/>
                </a:moveTo>
                <a:lnTo>
                  <a:pt x="1376172" y="1516379"/>
                </a:lnTo>
                <a:lnTo>
                  <a:pt x="1375345" y="1468092"/>
                </a:lnTo>
                <a:lnTo>
                  <a:pt x="1372872" y="1420222"/>
                </a:lnTo>
                <a:lnTo>
                  <a:pt x="1368780" y="1372797"/>
                </a:lnTo>
                <a:lnTo>
                  <a:pt x="1363096" y="1325843"/>
                </a:lnTo>
                <a:lnTo>
                  <a:pt x="1355848" y="1279388"/>
                </a:lnTo>
                <a:lnTo>
                  <a:pt x="1347062" y="1233459"/>
                </a:lnTo>
                <a:lnTo>
                  <a:pt x="1336763" y="1188069"/>
                </a:lnTo>
                <a:lnTo>
                  <a:pt x="1324907" y="1143017"/>
                </a:lnTo>
                <a:lnTo>
                  <a:pt x="1311755" y="1099104"/>
                </a:lnTo>
                <a:lnTo>
                  <a:pt x="1297093" y="1055553"/>
                </a:lnTo>
                <a:lnTo>
                  <a:pt x="1281031" y="1012665"/>
                </a:lnTo>
                <a:lnTo>
                  <a:pt x="1263595" y="970467"/>
                </a:lnTo>
                <a:lnTo>
                  <a:pt x="1244813" y="928986"/>
                </a:lnTo>
                <a:lnTo>
                  <a:pt x="1224712" y="888250"/>
                </a:lnTo>
                <a:lnTo>
                  <a:pt x="1203319" y="848285"/>
                </a:lnTo>
                <a:lnTo>
                  <a:pt x="1180661" y="809120"/>
                </a:lnTo>
                <a:lnTo>
                  <a:pt x="1156767" y="770781"/>
                </a:lnTo>
                <a:lnTo>
                  <a:pt x="1131663" y="733296"/>
                </a:lnTo>
                <a:lnTo>
                  <a:pt x="1105376" y="696692"/>
                </a:lnTo>
                <a:lnTo>
                  <a:pt x="1077934" y="660995"/>
                </a:lnTo>
                <a:lnTo>
                  <a:pt x="1049364" y="626235"/>
                </a:lnTo>
                <a:lnTo>
                  <a:pt x="1019693" y="592437"/>
                </a:lnTo>
                <a:lnTo>
                  <a:pt x="988949" y="559630"/>
                </a:lnTo>
                <a:lnTo>
                  <a:pt x="957159" y="527839"/>
                </a:lnTo>
                <a:lnTo>
                  <a:pt x="924350" y="497094"/>
                </a:lnTo>
                <a:lnTo>
                  <a:pt x="890549" y="467420"/>
                </a:lnTo>
                <a:lnTo>
                  <a:pt x="855784" y="438846"/>
                </a:lnTo>
                <a:lnTo>
                  <a:pt x="820082" y="411398"/>
                </a:lnTo>
                <a:lnTo>
                  <a:pt x="783470" y="385103"/>
                </a:lnTo>
                <a:lnTo>
                  <a:pt x="745976" y="359990"/>
                </a:lnTo>
                <a:lnTo>
                  <a:pt x="707627" y="336085"/>
                </a:lnTo>
                <a:lnTo>
                  <a:pt x="668450" y="313416"/>
                </a:lnTo>
                <a:lnTo>
                  <a:pt x="628472" y="292010"/>
                </a:lnTo>
                <a:lnTo>
                  <a:pt x="587721" y="271894"/>
                </a:lnTo>
                <a:lnTo>
                  <a:pt x="546224" y="253096"/>
                </a:lnTo>
                <a:lnTo>
                  <a:pt x="504008" y="235642"/>
                </a:lnTo>
                <a:lnTo>
                  <a:pt x="461101" y="219560"/>
                </a:lnTo>
                <a:lnTo>
                  <a:pt x="417529" y="204878"/>
                </a:lnTo>
                <a:lnTo>
                  <a:pt x="373321" y="191622"/>
                </a:lnTo>
                <a:lnTo>
                  <a:pt x="328503" y="179820"/>
                </a:lnTo>
                <a:lnTo>
                  <a:pt x="283102" y="169499"/>
                </a:lnTo>
                <a:lnTo>
                  <a:pt x="237147" y="160687"/>
                </a:lnTo>
                <a:lnTo>
                  <a:pt x="190664" y="153410"/>
                </a:lnTo>
                <a:lnTo>
                  <a:pt x="143680" y="147697"/>
                </a:lnTo>
                <a:lnTo>
                  <a:pt x="96224" y="143574"/>
                </a:lnTo>
                <a:lnTo>
                  <a:pt x="48321" y="141068"/>
                </a:lnTo>
                <a:lnTo>
                  <a:pt x="0" y="140207"/>
                </a:lnTo>
                <a:lnTo>
                  <a:pt x="0" y="0"/>
                </a:lnTo>
                <a:lnTo>
                  <a:pt x="48163" y="740"/>
                </a:lnTo>
                <a:lnTo>
                  <a:pt x="95951" y="2965"/>
                </a:lnTo>
                <a:lnTo>
                  <a:pt x="143343" y="6654"/>
                </a:lnTo>
                <a:lnTo>
                  <a:pt x="190316" y="11783"/>
                </a:lnTo>
                <a:lnTo>
                  <a:pt x="236847" y="18330"/>
                </a:lnTo>
                <a:lnTo>
                  <a:pt x="282915" y="26274"/>
                </a:lnTo>
                <a:lnTo>
                  <a:pt x="328497" y="35591"/>
                </a:lnTo>
                <a:lnTo>
                  <a:pt x="373571" y="46260"/>
                </a:lnTo>
                <a:lnTo>
                  <a:pt x="418114" y="58259"/>
                </a:lnTo>
                <a:lnTo>
                  <a:pt x="462106" y="71565"/>
                </a:lnTo>
                <a:lnTo>
                  <a:pt x="505522" y="86155"/>
                </a:lnTo>
                <a:lnTo>
                  <a:pt x="548342" y="102009"/>
                </a:lnTo>
                <a:lnTo>
                  <a:pt x="590542" y="119103"/>
                </a:lnTo>
                <a:lnTo>
                  <a:pt x="632101" y="137415"/>
                </a:lnTo>
                <a:lnTo>
                  <a:pt x="672997" y="156924"/>
                </a:lnTo>
                <a:lnTo>
                  <a:pt x="713206" y="177606"/>
                </a:lnTo>
                <a:lnTo>
                  <a:pt x="752708" y="199440"/>
                </a:lnTo>
                <a:lnTo>
                  <a:pt x="791479" y="222403"/>
                </a:lnTo>
                <a:lnTo>
                  <a:pt x="829497" y="246474"/>
                </a:lnTo>
                <a:lnTo>
                  <a:pt x="866741" y="271629"/>
                </a:lnTo>
                <a:lnTo>
                  <a:pt x="903187" y="297847"/>
                </a:lnTo>
                <a:lnTo>
                  <a:pt x="938814" y="325105"/>
                </a:lnTo>
                <a:lnTo>
                  <a:pt x="973600" y="353381"/>
                </a:lnTo>
                <a:lnTo>
                  <a:pt x="1007522" y="382654"/>
                </a:lnTo>
                <a:lnTo>
                  <a:pt x="1040558" y="412900"/>
                </a:lnTo>
                <a:lnTo>
                  <a:pt x="1072686" y="444098"/>
                </a:lnTo>
                <a:lnTo>
                  <a:pt x="1103883" y="476225"/>
                </a:lnTo>
                <a:lnTo>
                  <a:pt x="1134128" y="509259"/>
                </a:lnTo>
                <a:lnTo>
                  <a:pt x="1163397" y="543178"/>
                </a:lnTo>
                <a:lnTo>
                  <a:pt x="1191670" y="577959"/>
                </a:lnTo>
                <a:lnTo>
                  <a:pt x="1218923" y="613581"/>
                </a:lnTo>
                <a:lnTo>
                  <a:pt x="1245135" y="650021"/>
                </a:lnTo>
                <a:lnTo>
                  <a:pt x="1270282" y="687256"/>
                </a:lnTo>
                <a:lnTo>
                  <a:pt x="1294344" y="725266"/>
                </a:lnTo>
                <a:lnTo>
                  <a:pt x="1317297" y="764026"/>
                </a:lnTo>
                <a:lnTo>
                  <a:pt x="1339119" y="803516"/>
                </a:lnTo>
                <a:lnTo>
                  <a:pt x="1359789" y="843713"/>
                </a:lnTo>
                <a:lnTo>
                  <a:pt x="1379284" y="884594"/>
                </a:lnTo>
                <a:lnTo>
                  <a:pt x="1397581" y="926138"/>
                </a:lnTo>
                <a:lnTo>
                  <a:pt x="1414659" y="968323"/>
                </a:lnTo>
                <a:lnTo>
                  <a:pt x="1430495" y="1011125"/>
                </a:lnTo>
                <a:lnTo>
                  <a:pt x="1445068" y="1054523"/>
                </a:lnTo>
                <a:lnTo>
                  <a:pt x="1458354" y="1098495"/>
                </a:lnTo>
                <a:lnTo>
                  <a:pt x="1470396" y="1143290"/>
                </a:lnTo>
                <a:lnTo>
                  <a:pt x="1480981" y="1188084"/>
                </a:lnTo>
                <a:lnTo>
                  <a:pt x="1490272" y="1233628"/>
                </a:lnTo>
                <a:lnTo>
                  <a:pt x="1498191" y="1279672"/>
                </a:lnTo>
                <a:lnTo>
                  <a:pt x="1504712" y="1326177"/>
                </a:lnTo>
                <a:lnTo>
                  <a:pt x="1509814" y="1373123"/>
                </a:lnTo>
                <a:lnTo>
                  <a:pt x="1513474" y="1420487"/>
                </a:lnTo>
                <a:lnTo>
                  <a:pt x="1515670" y="1468247"/>
                </a:lnTo>
                <a:lnTo>
                  <a:pt x="1516379" y="1516379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587240" y="1926335"/>
            <a:ext cx="1516380" cy="1516380"/>
          </a:xfrm>
          <a:custGeom>
            <a:avLst/>
            <a:gdLst/>
            <a:ahLst/>
            <a:cxnLst/>
            <a:rect l="l" t="t" r="r" b="b"/>
            <a:pathLst>
              <a:path w="1516379" h="1516379">
                <a:moveTo>
                  <a:pt x="140208" y="1516379"/>
                </a:moveTo>
                <a:lnTo>
                  <a:pt x="0" y="1516379"/>
                </a:lnTo>
                <a:lnTo>
                  <a:pt x="737" y="1468092"/>
                </a:lnTo>
                <a:lnTo>
                  <a:pt x="2966" y="1420222"/>
                </a:lnTo>
                <a:lnTo>
                  <a:pt x="6660" y="1372797"/>
                </a:lnTo>
                <a:lnTo>
                  <a:pt x="11792" y="1325843"/>
                </a:lnTo>
                <a:lnTo>
                  <a:pt x="18333" y="1279388"/>
                </a:lnTo>
                <a:lnTo>
                  <a:pt x="26254" y="1233459"/>
                </a:lnTo>
                <a:lnTo>
                  <a:pt x="35529" y="1188069"/>
                </a:lnTo>
                <a:lnTo>
                  <a:pt x="46191" y="1143017"/>
                </a:lnTo>
                <a:lnTo>
                  <a:pt x="58182" y="1098495"/>
                </a:lnTo>
                <a:lnTo>
                  <a:pt x="71482" y="1054523"/>
                </a:lnTo>
                <a:lnTo>
                  <a:pt x="86066" y="1011125"/>
                </a:lnTo>
                <a:lnTo>
                  <a:pt x="101914" y="968323"/>
                </a:lnTo>
                <a:lnTo>
                  <a:pt x="119003" y="926138"/>
                </a:lnTo>
                <a:lnTo>
                  <a:pt x="137311" y="884594"/>
                </a:lnTo>
                <a:lnTo>
                  <a:pt x="156814" y="843713"/>
                </a:lnTo>
                <a:lnTo>
                  <a:pt x="177493" y="803516"/>
                </a:lnTo>
                <a:lnTo>
                  <a:pt x="199323" y="764026"/>
                </a:lnTo>
                <a:lnTo>
                  <a:pt x="222282" y="725266"/>
                </a:lnTo>
                <a:lnTo>
                  <a:pt x="246350" y="687256"/>
                </a:lnTo>
                <a:lnTo>
                  <a:pt x="271502" y="650021"/>
                </a:lnTo>
                <a:lnTo>
                  <a:pt x="297718" y="613581"/>
                </a:lnTo>
                <a:lnTo>
                  <a:pt x="324975" y="577959"/>
                </a:lnTo>
                <a:lnTo>
                  <a:pt x="353250" y="543178"/>
                </a:lnTo>
                <a:lnTo>
                  <a:pt x="382521" y="509259"/>
                </a:lnTo>
                <a:lnTo>
                  <a:pt x="412767" y="476225"/>
                </a:lnTo>
                <a:lnTo>
                  <a:pt x="443965" y="444098"/>
                </a:lnTo>
                <a:lnTo>
                  <a:pt x="476092" y="412900"/>
                </a:lnTo>
                <a:lnTo>
                  <a:pt x="509126" y="382654"/>
                </a:lnTo>
                <a:lnTo>
                  <a:pt x="543046" y="353381"/>
                </a:lnTo>
                <a:lnTo>
                  <a:pt x="577829" y="325105"/>
                </a:lnTo>
                <a:lnTo>
                  <a:pt x="613452" y="297847"/>
                </a:lnTo>
                <a:lnTo>
                  <a:pt x="649894" y="271629"/>
                </a:lnTo>
                <a:lnTo>
                  <a:pt x="687133" y="246474"/>
                </a:lnTo>
                <a:lnTo>
                  <a:pt x="725145" y="222403"/>
                </a:lnTo>
                <a:lnTo>
                  <a:pt x="763909" y="199440"/>
                </a:lnTo>
                <a:lnTo>
                  <a:pt x="803402" y="177606"/>
                </a:lnTo>
                <a:lnTo>
                  <a:pt x="843603" y="156924"/>
                </a:lnTo>
                <a:lnTo>
                  <a:pt x="884490" y="137415"/>
                </a:lnTo>
                <a:lnTo>
                  <a:pt x="926038" y="119103"/>
                </a:lnTo>
                <a:lnTo>
                  <a:pt x="968228" y="102009"/>
                </a:lnTo>
                <a:lnTo>
                  <a:pt x="1011036" y="86155"/>
                </a:lnTo>
                <a:lnTo>
                  <a:pt x="1054440" y="71565"/>
                </a:lnTo>
                <a:lnTo>
                  <a:pt x="1098418" y="58259"/>
                </a:lnTo>
                <a:lnTo>
                  <a:pt x="1142948" y="46260"/>
                </a:lnTo>
                <a:lnTo>
                  <a:pt x="1188007" y="35591"/>
                </a:lnTo>
                <a:lnTo>
                  <a:pt x="1233574" y="26274"/>
                </a:lnTo>
                <a:lnTo>
                  <a:pt x="1279625" y="18330"/>
                </a:lnTo>
                <a:lnTo>
                  <a:pt x="1326139" y="11783"/>
                </a:lnTo>
                <a:lnTo>
                  <a:pt x="1373094" y="6654"/>
                </a:lnTo>
                <a:lnTo>
                  <a:pt x="1420467" y="2965"/>
                </a:lnTo>
                <a:lnTo>
                  <a:pt x="1468236" y="740"/>
                </a:lnTo>
                <a:lnTo>
                  <a:pt x="1516380" y="0"/>
                </a:lnTo>
                <a:lnTo>
                  <a:pt x="1516380" y="140207"/>
                </a:lnTo>
                <a:lnTo>
                  <a:pt x="1468081" y="141068"/>
                </a:lnTo>
                <a:lnTo>
                  <a:pt x="1420200" y="143574"/>
                </a:lnTo>
                <a:lnTo>
                  <a:pt x="1372765" y="147697"/>
                </a:lnTo>
                <a:lnTo>
                  <a:pt x="1325801" y="153410"/>
                </a:lnTo>
                <a:lnTo>
                  <a:pt x="1279337" y="160687"/>
                </a:lnTo>
                <a:lnTo>
                  <a:pt x="1233400" y="169499"/>
                </a:lnTo>
                <a:lnTo>
                  <a:pt x="1188016" y="179820"/>
                </a:lnTo>
                <a:lnTo>
                  <a:pt x="1143214" y="191622"/>
                </a:lnTo>
                <a:lnTo>
                  <a:pt x="1099021" y="204878"/>
                </a:lnTo>
                <a:lnTo>
                  <a:pt x="1055463" y="219560"/>
                </a:lnTo>
                <a:lnTo>
                  <a:pt x="1012569" y="235642"/>
                </a:lnTo>
                <a:lnTo>
                  <a:pt x="970365" y="253096"/>
                </a:lnTo>
                <a:lnTo>
                  <a:pt x="928879" y="271894"/>
                </a:lnTo>
                <a:lnTo>
                  <a:pt x="888138" y="292010"/>
                </a:lnTo>
                <a:lnTo>
                  <a:pt x="848169" y="313416"/>
                </a:lnTo>
                <a:lnTo>
                  <a:pt x="809000" y="336085"/>
                </a:lnTo>
                <a:lnTo>
                  <a:pt x="770658" y="359990"/>
                </a:lnTo>
                <a:lnTo>
                  <a:pt x="733170" y="385103"/>
                </a:lnTo>
                <a:lnTo>
                  <a:pt x="696563" y="411398"/>
                </a:lnTo>
                <a:lnTo>
                  <a:pt x="660865" y="438846"/>
                </a:lnTo>
                <a:lnTo>
                  <a:pt x="626103" y="467420"/>
                </a:lnTo>
                <a:lnTo>
                  <a:pt x="592304" y="497094"/>
                </a:lnTo>
                <a:lnTo>
                  <a:pt x="559496" y="527839"/>
                </a:lnTo>
                <a:lnTo>
                  <a:pt x="527706" y="559630"/>
                </a:lnTo>
                <a:lnTo>
                  <a:pt x="496961" y="592437"/>
                </a:lnTo>
                <a:lnTo>
                  <a:pt x="467288" y="626235"/>
                </a:lnTo>
                <a:lnTo>
                  <a:pt x="438715" y="660995"/>
                </a:lnTo>
                <a:lnTo>
                  <a:pt x="411269" y="696692"/>
                </a:lnTo>
                <a:lnTo>
                  <a:pt x="384977" y="733296"/>
                </a:lnTo>
                <a:lnTo>
                  <a:pt x="359867" y="770781"/>
                </a:lnTo>
                <a:lnTo>
                  <a:pt x="335966" y="809120"/>
                </a:lnTo>
                <a:lnTo>
                  <a:pt x="313300" y="848285"/>
                </a:lnTo>
                <a:lnTo>
                  <a:pt x="291899" y="888250"/>
                </a:lnTo>
                <a:lnTo>
                  <a:pt x="271787" y="928986"/>
                </a:lnTo>
                <a:lnTo>
                  <a:pt x="252994" y="970467"/>
                </a:lnTo>
                <a:lnTo>
                  <a:pt x="235546" y="1012665"/>
                </a:lnTo>
                <a:lnTo>
                  <a:pt x="219471" y="1055553"/>
                </a:lnTo>
                <a:lnTo>
                  <a:pt x="204795" y="1099104"/>
                </a:lnTo>
                <a:lnTo>
                  <a:pt x="191547" y="1143290"/>
                </a:lnTo>
                <a:lnTo>
                  <a:pt x="179752" y="1188084"/>
                </a:lnTo>
                <a:lnTo>
                  <a:pt x="169407" y="1233628"/>
                </a:lnTo>
                <a:lnTo>
                  <a:pt x="160592" y="1279672"/>
                </a:lnTo>
                <a:lnTo>
                  <a:pt x="153328" y="1326177"/>
                </a:lnTo>
                <a:lnTo>
                  <a:pt x="147637" y="1373123"/>
                </a:lnTo>
                <a:lnTo>
                  <a:pt x="143538" y="1420487"/>
                </a:lnTo>
                <a:lnTo>
                  <a:pt x="141054" y="1468247"/>
                </a:lnTo>
                <a:lnTo>
                  <a:pt x="140208" y="1516379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0119" y="968336"/>
            <a:ext cx="165163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独特</a:t>
            </a:r>
            <a:r>
              <a:rPr dirty="0">
                <a:latin typeface="SimSun"/>
                <a:cs typeface="SimSun"/>
              </a:rPr>
              <a:t>产</a:t>
            </a:r>
            <a:r>
              <a:rPr dirty="0" spc="5"/>
              <a:t>品</a:t>
            </a:r>
          </a:p>
        </p:txBody>
      </p:sp>
      <p:sp>
        <p:nvSpPr>
          <p:cNvPr id="4" name="object 4"/>
          <p:cNvSpPr/>
          <p:nvPr/>
        </p:nvSpPr>
        <p:spPr>
          <a:xfrm>
            <a:off x="4360164" y="2404872"/>
            <a:ext cx="3471672" cy="34030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96991" y="2856420"/>
            <a:ext cx="13970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Microsoft JhengHei"/>
                <a:cs typeface="Microsoft JhengHei"/>
              </a:rPr>
              <a:t>研修班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1591" y="3474783"/>
            <a:ext cx="1447165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2800">
                <a:solidFill>
                  <a:srgbClr val="FFFFFF"/>
                </a:solidFill>
                <a:latin typeface="PMingLiU"/>
                <a:cs typeface="PMingLiU"/>
              </a:rPr>
              <a:t>专属定</a:t>
            </a:r>
            <a:r>
              <a:rPr dirty="0" sz="2800" spc="-5">
                <a:solidFill>
                  <a:srgbClr val="FFFFFF"/>
                </a:solidFill>
                <a:latin typeface="PMingLiU"/>
                <a:cs typeface="PMingLiU"/>
              </a:rPr>
              <a:t>制 </a:t>
            </a:r>
            <a:r>
              <a:rPr dirty="0" sz="2800">
                <a:solidFill>
                  <a:srgbClr val="FFFFFF"/>
                </a:solidFill>
                <a:latin typeface="PMingLiU"/>
                <a:cs typeface="PMingLiU"/>
              </a:rPr>
              <a:t>小班管</a:t>
            </a:r>
            <a:r>
              <a:rPr dirty="0" sz="2800" spc="-5">
                <a:solidFill>
                  <a:srgbClr val="FFFFFF"/>
                </a:solidFill>
                <a:latin typeface="PMingLiU"/>
                <a:cs typeface="PMingLiU"/>
              </a:rPr>
              <a:t>理 </a:t>
            </a:r>
            <a:r>
              <a:rPr dirty="0" sz="2800">
                <a:solidFill>
                  <a:srgbClr val="FFFFFF"/>
                </a:solidFill>
                <a:latin typeface="PMingLiU"/>
                <a:cs typeface="PMingLiU"/>
              </a:rPr>
              <a:t>辅导落</a:t>
            </a:r>
            <a:r>
              <a:rPr dirty="0" sz="2800" spc="-5">
                <a:solidFill>
                  <a:srgbClr val="FFFFFF"/>
                </a:solidFill>
                <a:latin typeface="PMingLiU"/>
                <a:cs typeface="PMingLiU"/>
              </a:rPr>
              <a:t>地</a:t>
            </a:r>
            <a:endParaRPr sz="2800">
              <a:latin typeface="PMingLiU"/>
              <a:cs typeface="PMingLiU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512" y="3022092"/>
            <a:ext cx="3066415" cy="2341245"/>
          </a:xfrm>
          <a:prstGeom prst="rect">
            <a:avLst/>
          </a:prstGeom>
          <a:solidFill>
            <a:srgbClr val="15C2F4">
              <a:alpha val="70199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3300">
              <a:latin typeface="Times New Roman"/>
              <a:cs typeface="Times New Roman"/>
            </a:endParaRPr>
          </a:p>
          <a:p>
            <a:pPr marL="923290" marR="711835" indent="-203200">
              <a:lnSpc>
                <a:spcPct val="100000"/>
              </a:lnSpc>
              <a:spcBef>
                <a:spcPts val="2070"/>
              </a:spcBef>
            </a:pPr>
            <a:r>
              <a:rPr dirty="0" sz="3200" b="1">
                <a:solidFill>
                  <a:srgbClr val="FFFFFF"/>
                </a:solidFill>
                <a:latin typeface="Microsoft JhengHei"/>
                <a:cs typeface="Microsoft JhengHei"/>
              </a:rPr>
              <a:t>高效生</a:t>
            </a:r>
            <a:r>
              <a:rPr dirty="0" sz="3200" b="1">
                <a:solidFill>
                  <a:srgbClr val="FFFFFF"/>
                </a:solidFill>
                <a:latin typeface="Microsoft JhengHei"/>
                <a:cs typeface="Microsoft JhengHei"/>
              </a:rPr>
              <a:t>产 </a:t>
            </a:r>
            <a:r>
              <a:rPr dirty="0" sz="3200" b="1">
                <a:solidFill>
                  <a:srgbClr val="FFFFFF"/>
                </a:solidFill>
                <a:latin typeface="Microsoft JhengHei"/>
                <a:cs typeface="Microsoft JhengHei"/>
              </a:rPr>
              <a:t>干训</a:t>
            </a:r>
            <a:r>
              <a:rPr dirty="0" sz="3200" spc="5" b="1">
                <a:solidFill>
                  <a:srgbClr val="FFFFFF"/>
                </a:solidFill>
                <a:latin typeface="Microsoft JhengHei"/>
                <a:cs typeface="Microsoft JhengHei"/>
              </a:rPr>
              <a:t>班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41435" y="3070860"/>
            <a:ext cx="3066415" cy="2341245"/>
          </a:xfrm>
          <a:prstGeom prst="rect">
            <a:avLst/>
          </a:prstGeom>
          <a:solidFill>
            <a:srgbClr val="1BEAB8">
              <a:alpha val="70199"/>
            </a:srgbClr>
          </a:solidFill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4750">
              <a:latin typeface="Times New Roman"/>
              <a:cs typeface="Times New Roman"/>
            </a:endParaRPr>
          </a:p>
          <a:p>
            <a:pPr marL="923290" marR="711835" indent="-203200">
              <a:lnSpc>
                <a:spcPct val="100000"/>
              </a:lnSpc>
            </a:pPr>
            <a:r>
              <a:rPr dirty="0" sz="3200" b="1">
                <a:solidFill>
                  <a:srgbClr val="FFFFFF"/>
                </a:solidFill>
                <a:latin typeface="Microsoft JhengHei"/>
                <a:cs typeface="Microsoft JhengHei"/>
              </a:rPr>
              <a:t>中坚管</a:t>
            </a:r>
            <a:r>
              <a:rPr dirty="0" sz="3200" b="1">
                <a:solidFill>
                  <a:srgbClr val="FFFFFF"/>
                </a:solidFill>
                <a:latin typeface="Microsoft JhengHei"/>
                <a:cs typeface="Microsoft JhengHei"/>
              </a:rPr>
              <a:t>理 </a:t>
            </a:r>
            <a:r>
              <a:rPr dirty="0" sz="3200" b="1">
                <a:solidFill>
                  <a:srgbClr val="FFFFFF"/>
                </a:solidFill>
                <a:latin typeface="Microsoft JhengHei"/>
                <a:cs typeface="Microsoft JhengHei"/>
              </a:rPr>
              <a:t>强化</a:t>
            </a:r>
            <a:r>
              <a:rPr dirty="0" sz="3200" spc="5" b="1">
                <a:solidFill>
                  <a:srgbClr val="FFFFFF"/>
                </a:solidFill>
                <a:latin typeface="Microsoft JhengHei"/>
                <a:cs typeface="Microsoft JhengHei"/>
              </a:rPr>
              <a:t>班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28844" y="1609344"/>
            <a:ext cx="1734311" cy="533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02516" y="3526942"/>
            <a:ext cx="987425" cy="0"/>
          </a:xfrm>
          <a:custGeom>
            <a:avLst/>
            <a:gdLst/>
            <a:ahLst/>
            <a:cxnLst/>
            <a:rect l="l" t="t" r="r" b="b"/>
            <a:pathLst>
              <a:path w="987425" h="0">
                <a:moveTo>
                  <a:pt x="0" y="0"/>
                </a:moveTo>
                <a:lnTo>
                  <a:pt x="986967" y="0"/>
                </a:lnTo>
              </a:path>
            </a:pathLst>
          </a:custGeom>
          <a:ln w="845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602516" y="3543877"/>
            <a:ext cx="987425" cy="0"/>
          </a:xfrm>
          <a:custGeom>
            <a:avLst/>
            <a:gdLst/>
            <a:ahLst/>
            <a:cxnLst/>
            <a:rect l="l" t="t" r="r" b="b"/>
            <a:pathLst>
              <a:path w="987425" h="0">
                <a:moveTo>
                  <a:pt x="0" y="0"/>
                </a:moveTo>
                <a:lnTo>
                  <a:pt x="986967" y="0"/>
                </a:lnTo>
              </a:path>
            </a:pathLst>
          </a:custGeom>
          <a:ln w="8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2367" y="3278378"/>
            <a:ext cx="1402715" cy="1403350"/>
          </a:xfrm>
          <a:custGeom>
            <a:avLst/>
            <a:gdLst/>
            <a:ahLst/>
            <a:cxnLst/>
            <a:rect l="l" t="t" r="r" b="b"/>
            <a:pathLst>
              <a:path w="1402715" h="1403350">
                <a:moveTo>
                  <a:pt x="701039" y="1403350"/>
                </a:moveTo>
                <a:lnTo>
                  <a:pt x="652998" y="1401731"/>
                </a:lnTo>
                <a:lnTo>
                  <a:pt x="605824" y="1396944"/>
                </a:lnTo>
                <a:lnTo>
                  <a:pt x="559623" y="1389094"/>
                </a:lnTo>
                <a:lnTo>
                  <a:pt x="514499" y="1378285"/>
                </a:lnTo>
                <a:lnTo>
                  <a:pt x="470557" y="1364622"/>
                </a:lnTo>
                <a:lnTo>
                  <a:pt x="427903" y="1348209"/>
                </a:lnTo>
                <a:lnTo>
                  <a:pt x="386641" y="1329150"/>
                </a:lnTo>
                <a:lnTo>
                  <a:pt x="346875" y="1307551"/>
                </a:lnTo>
                <a:lnTo>
                  <a:pt x="308712" y="1283515"/>
                </a:lnTo>
                <a:lnTo>
                  <a:pt x="272256" y="1257148"/>
                </a:lnTo>
                <a:lnTo>
                  <a:pt x="237611" y="1228553"/>
                </a:lnTo>
                <a:lnTo>
                  <a:pt x="204884" y="1197835"/>
                </a:lnTo>
                <a:lnTo>
                  <a:pt x="174179" y="1165099"/>
                </a:lnTo>
                <a:lnTo>
                  <a:pt x="145601" y="1130449"/>
                </a:lnTo>
                <a:lnTo>
                  <a:pt x="119256" y="1093989"/>
                </a:lnTo>
                <a:lnTo>
                  <a:pt x="95351" y="1056013"/>
                </a:lnTo>
                <a:lnTo>
                  <a:pt x="73789" y="1016286"/>
                </a:lnTo>
                <a:lnTo>
                  <a:pt x="54773" y="975067"/>
                </a:lnTo>
                <a:lnTo>
                  <a:pt x="38407" y="932463"/>
                </a:lnTo>
                <a:lnTo>
                  <a:pt x="24796" y="888576"/>
                </a:lnTo>
                <a:lnTo>
                  <a:pt x="14045" y="843513"/>
                </a:lnTo>
                <a:lnTo>
                  <a:pt x="6259" y="797377"/>
                </a:lnTo>
                <a:lnTo>
                  <a:pt x="1542" y="750275"/>
                </a:lnTo>
                <a:lnTo>
                  <a:pt x="0" y="702310"/>
                </a:lnTo>
                <a:lnTo>
                  <a:pt x="1542" y="654192"/>
                </a:lnTo>
                <a:lnTo>
                  <a:pt x="6259" y="606950"/>
                </a:lnTo>
                <a:lnTo>
                  <a:pt x="14045" y="560687"/>
                </a:lnTo>
                <a:lnTo>
                  <a:pt x="24796" y="515508"/>
                </a:lnTo>
                <a:lnTo>
                  <a:pt x="38407" y="471517"/>
                </a:lnTo>
                <a:lnTo>
                  <a:pt x="54773" y="428817"/>
                </a:lnTo>
                <a:lnTo>
                  <a:pt x="73789" y="387515"/>
                </a:lnTo>
                <a:lnTo>
                  <a:pt x="95351" y="347712"/>
                </a:lnTo>
                <a:lnTo>
                  <a:pt x="119466" y="309360"/>
                </a:lnTo>
                <a:lnTo>
                  <a:pt x="145796" y="272900"/>
                </a:lnTo>
                <a:lnTo>
                  <a:pt x="174357" y="238250"/>
                </a:lnTo>
                <a:lnTo>
                  <a:pt x="205043" y="205514"/>
                </a:lnTo>
                <a:lnTo>
                  <a:pt x="237750" y="174796"/>
                </a:lnTo>
                <a:lnTo>
                  <a:pt x="272375" y="146201"/>
                </a:lnTo>
                <a:lnTo>
                  <a:pt x="308811" y="119834"/>
                </a:lnTo>
                <a:lnTo>
                  <a:pt x="346956" y="95798"/>
                </a:lnTo>
                <a:lnTo>
                  <a:pt x="386704" y="74199"/>
                </a:lnTo>
                <a:lnTo>
                  <a:pt x="427950" y="55140"/>
                </a:lnTo>
                <a:lnTo>
                  <a:pt x="470591" y="38727"/>
                </a:lnTo>
                <a:lnTo>
                  <a:pt x="514521" y="25064"/>
                </a:lnTo>
                <a:lnTo>
                  <a:pt x="559635" y="14255"/>
                </a:lnTo>
                <a:lnTo>
                  <a:pt x="605830" y="6405"/>
                </a:lnTo>
                <a:lnTo>
                  <a:pt x="653000" y="1618"/>
                </a:lnTo>
                <a:lnTo>
                  <a:pt x="701039" y="0"/>
                </a:lnTo>
                <a:lnTo>
                  <a:pt x="749081" y="1618"/>
                </a:lnTo>
                <a:lnTo>
                  <a:pt x="796256" y="6405"/>
                </a:lnTo>
                <a:lnTo>
                  <a:pt x="842458" y="14256"/>
                </a:lnTo>
                <a:lnTo>
                  <a:pt x="887583" y="25067"/>
                </a:lnTo>
                <a:lnTo>
                  <a:pt x="931527" y="38733"/>
                </a:lnTo>
                <a:lnTo>
                  <a:pt x="974186" y="55150"/>
                </a:lnTo>
                <a:lnTo>
                  <a:pt x="1015454" y="74214"/>
                </a:lnTo>
                <a:lnTo>
                  <a:pt x="1055227" y="95821"/>
                </a:lnTo>
                <a:lnTo>
                  <a:pt x="1093400" y="119867"/>
                </a:lnTo>
                <a:lnTo>
                  <a:pt x="1129869" y="146247"/>
                </a:lnTo>
                <a:lnTo>
                  <a:pt x="1164529" y="174857"/>
                </a:lnTo>
                <a:lnTo>
                  <a:pt x="1197274" y="205593"/>
                </a:lnTo>
                <a:lnTo>
                  <a:pt x="1228001" y="238351"/>
                </a:lnTo>
                <a:lnTo>
                  <a:pt x="1256604" y="273026"/>
                </a:lnTo>
                <a:lnTo>
                  <a:pt x="1282978" y="309515"/>
                </a:lnTo>
                <a:lnTo>
                  <a:pt x="1306916" y="347524"/>
                </a:lnTo>
                <a:lnTo>
                  <a:pt x="1328515" y="387289"/>
                </a:lnTo>
                <a:lnTo>
                  <a:pt x="1347574" y="428549"/>
                </a:lnTo>
                <a:lnTo>
                  <a:pt x="1363987" y="471201"/>
                </a:lnTo>
                <a:lnTo>
                  <a:pt x="1377650" y="515140"/>
                </a:lnTo>
                <a:lnTo>
                  <a:pt x="1388459" y="560262"/>
                </a:lnTo>
                <a:lnTo>
                  <a:pt x="1396309" y="606461"/>
                </a:lnTo>
                <a:lnTo>
                  <a:pt x="1401096" y="653633"/>
                </a:lnTo>
                <a:lnTo>
                  <a:pt x="1402714" y="701675"/>
                </a:lnTo>
                <a:lnTo>
                  <a:pt x="1401096" y="749716"/>
                </a:lnTo>
                <a:lnTo>
                  <a:pt x="1396309" y="796888"/>
                </a:lnTo>
                <a:lnTo>
                  <a:pt x="1388459" y="843087"/>
                </a:lnTo>
                <a:lnTo>
                  <a:pt x="1377650" y="888209"/>
                </a:lnTo>
                <a:lnTo>
                  <a:pt x="1363987" y="932148"/>
                </a:lnTo>
                <a:lnTo>
                  <a:pt x="1347574" y="974800"/>
                </a:lnTo>
                <a:lnTo>
                  <a:pt x="1328515" y="1016060"/>
                </a:lnTo>
                <a:lnTo>
                  <a:pt x="1306916" y="1055825"/>
                </a:lnTo>
                <a:lnTo>
                  <a:pt x="1282768" y="1094144"/>
                </a:lnTo>
                <a:lnTo>
                  <a:pt x="1256409" y="1130575"/>
                </a:lnTo>
                <a:lnTo>
                  <a:pt x="1227823" y="1165200"/>
                </a:lnTo>
                <a:lnTo>
                  <a:pt x="1197115" y="1197914"/>
                </a:lnTo>
                <a:lnTo>
                  <a:pt x="1164390" y="1228614"/>
                </a:lnTo>
                <a:lnTo>
                  <a:pt x="1129750" y="1257194"/>
                </a:lnTo>
                <a:lnTo>
                  <a:pt x="1093301" y="1283549"/>
                </a:lnTo>
                <a:lnTo>
                  <a:pt x="1055147" y="1307575"/>
                </a:lnTo>
                <a:lnTo>
                  <a:pt x="1015391" y="1329166"/>
                </a:lnTo>
                <a:lnTo>
                  <a:pt x="974139" y="1348219"/>
                </a:lnTo>
                <a:lnTo>
                  <a:pt x="931494" y="1364628"/>
                </a:lnTo>
                <a:lnTo>
                  <a:pt x="887561" y="1378288"/>
                </a:lnTo>
                <a:lnTo>
                  <a:pt x="842445" y="1389095"/>
                </a:lnTo>
                <a:lnTo>
                  <a:pt x="796250" y="1396944"/>
                </a:lnTo>
                <a:lnTo>
                  <a:pt x="749080" y="1401731"/>
                </a:lnTo>
                <a:lnTo>
                  <a:pt x="701039" y="140335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618232" y="3278378"/>
            <a:ext cx="1403350" cy="1403350"/>
          </a:xfrm>
          <a:custGeom>
            <a:avLst/>
            <a:gdLst/>
            <a:ahLst/>
            <a:cxnLst/>
            <a:rect l="l" t="t" r="r" b="b"/>
            <a:pathLst>
              <a:path w="1403350" h="1403350">
                <a:moveTo>
                  <a:pt x="701598" y="1403350"/>
                </a:moveTo>
                <a:lnTo>
                  <a:pt x="653558" y="1401731"/>
                </a:lnTo>
                <a:lnTo>
                  <a:pt x="606385" y="1396944"/>
                </a:lnTo>
                <a:lnTo>
                  <a:pt x="560184" y="1389094"/>
                </a:lnTo>
                <a:lnTo>
                  <a:pt x="515059" y="1378285"/>
                </a:lnTo>
                <a:lnTo>
                  <a:pt x="471116" y="1364622"/>
                </a:lnTo>
                <a:lnTo>
                  <a:pt x="428458" y="1348209"/>
                </a:lnTo>
                <a:lnTo>
                  <a:pt x="387191" y="1329150"/>
                </a:lnTo>
                <a:lnTo>
                  <a:pt x="347419" y="1307551"/>
                </a:lnTo>
                <a:lnTo>
                  <a:pt x="309247" y="1283515"/>
                </a:lnTo>
                <a:lnTo>
                  <a:pt x="272779" y="1257148"/>
                </a:lnTo>
                <a:lnTo>
                  <a:pt x="238121" y="1228553"/>
                </a:lnTo>
                <a:lnTo>
                  <a:pt x="205378" y="1197835"/>
                </a:lnTo>
                <a:lnTo>
                  <a:pt x="174653" y="1165099"/>
                </a:lnTo>
                <a:lnTo>
                  <a:pt x="146053" y="1130449"/>
                </a:lnTo>
                <a:lnTo>
                  <a:pt x="119682" y="1093989"/>
                </a:lnTo>
                <a:lnTo>
                  <a:pt x="95747" y="1056013"/>
                </a:lnTo>
                <a:lnTo>
                  <a:pt x="74152" y="1016286"/>
                </a:lnTo>
                <a:lnTo>
                  <a:pt x="55098" y="975067"/>
                </a:lnTo>
                <a:lnTo>
                  <a:pt x="38690" y="932463"/>
                </a:lnTo>
                <a:lnTo>
                  <a:pt x="25033" y="888576"/>
                </a:lnTo>
                <a:lnTo>
                  <a:pt x="14230" y="843513"/>
                </a:lnTo>
                <a:lnTo>
                  <a:pt x="6388" y="797377"/>
                </a:lnTo>
                <a:lnTo>
                  <a:pt x="1609" y="750275"/>
                </a:lnTo>
                <a:lnTo>
                  <a:pt x="0" y="702310"/>
                </a:lnTo>
                <a:lnTo>
                  <a:pt x="1609" y="654192"/>
                </a:lnTo>
                <a:lnTo>
                  <a:pt x="6388" y="606950"/>
                </a:lnTo>
                <a:lnTo>
                  <a:pt x="14230" y="560687"/>
                </a:lnTo>
                <a:lnTo>
                  <a:pt x="25033" y="515508"/>
                </a:lnTo>
                <a:lnTo>
                  <a:pt x="38690" y="471517"/>
                </a:lnTo>
                <a:lnTo>
                  <a:pt x="55098" y="428817"/>
                </a:lnTo>
                <a:lnTo>
                  <a:pt x="74152" y="387515"/>
                </a:lnTo>
                <a:lnTo>
                  <a:pt x="95747" y="347712"/>
                </a:lnTo>
                <a:lnTo>
                  <a:pt x="119891" y="309360"/>
                </a:lnTo>
                <a:lnTo>
                  <a:pt x="146248" y="272900"/>
                </a:lnTo>
                <a:lnTo>
                  <a:pt x="174831" y="238250"/>
                </a:lnTo>
                <a:lnTo>
                  <a:pt x="205537" y="205514"/>
                </a:lnTo>
                <a:lnTo>
                  <a:pt x="238261" y="174796"/>
                </a:lnTo>
                <a:lnTo>
                  <a:pt x="272899" y="146201"/>
                </a:lnTo>
                <a:lnTo>
                  <a:pt x="309346" y="119834"/>
                </a:lnTo>
                <a:lnTo>
                  <a:pt x="347500" y="95798"/>
                </a:lnTo>
                <a:lnTo>
                  <a:pt x="387254" y="74199"/>
                </a:lnTo>
                <a:lnTo>
                  <a:pt x="428506" y="55140"/>
                </a:lnTo>
                <a:lnTo>
                  <a:pt x="471149" y="38727"/>
                </a:lnTo>
                <a:lnTo>
                  <a:pt x="515081" y="25064"/>
                </a:lnTo>
                <a:lnTo>
                  <a:pt x="560196" y="14255"/>
                </a:lnTo>
                <a:lnTo>
                  <a:pt x="606391" y="6405"/>
                </a:lnTo>
                <a:lnTo>
                  <a:pt x="653560" y="1618"/>
                </a:lnTo>
                <a:lnTo>
                  <a:pt x="701598" y="0"/>
                </a:lnTo>
                <a:lnTo>
                  <a:pt x="749640" y="1618"/>
                </a:lnTo>
                <a:lnTo>
                  <a:pt x="796814" y="6405"/>
                </a:lnTo>
                <a:lnTo>
                  <a:pt x="843016" y="14256"/>
                </a:lnTo>
                <a:lnTo>
                  <a:pt x="888142" y="25067"/>
                </a:lnTo>
                <a:lnTo>
                  <a:pt x="932086" y="38733"/>
                </a:lnTo>
                <a:lnTo>
                  <a:pt x="974745" y="55150"/>
                </a:lnTo>
                <a:lnTo>
                  <a:pt x="1016013" y="74214"/>
                </a:lnTo>
                <a:lnTo>
                  <a:pt x="1055786" y="95821"/>
                </a:lnTo>
                <a:lnTo>
                  <a:pt x="1093959" y="119867"/>
                </a:lnTo>
                <a:lnTo>
                  <a:pt x="1130428" y="146247"/>
                </a:lnTo>
                <a:lnTo>
                  <a:pt x="1165088" y="174857"/>
                </a:lnTo>
                <a:lnTo>
                  <a:pt x="1197833" y="205593"/>
                </a:lnTo>
                <a:lnTo>
                  <a:pt x="1228560" y="238351"/>
                </a:lnTo>
                <a:lnTo>
                  <a:pt x="1257163" y="273026"/>
                </a:lnTo>
                <a:lnTo>
                  <a:pt x="1283537" y="309515"/>
                </a:lnTo>
                <a:lnTo>
                  <a:pt x="1307475" y="347524"/>
                </a:lnTo>
                <a:lnTo>
                  <a:pt x="1329074" y="387289"/>
                </a:lnTo>
                <a:lnTo>
                  <a:pt x="1348133" y="428549"/>
                </a:lnTo>
                <a:lnTo>
                  <a:pt x="1364546" y="471201"/>
                </a:lnTo>
                <a:lnTo>
                  <a:pt x="1378209" y="515140"/>
                </a:lnTo>
                <a:lnTo>
                  <a:pt x="1389018" y="560262"/>
                </a:lnTo>
                <a:lnTo>
                  <a:pt x="1396868" y="606461"/>
                </a:lnTo>
                <a:lnTo>
                  <a:pt x="1401655" y="653633"/>
                </a:lnTo>
                <a:lnTo>
                  <a:pt x="1403273" y="701675"/>
                </a:lnTo>
                <a:lnTo>
                  <a:pt x="1401655" y="749716"/>
                </a:lnTo>
                <a:lnTo>
                  <a:pt x="1396868" y="796888"/>
                </a:lnTo>
                <a:lnTo>
                  <a:pt x="1389018" y="843087"/>
                </a:lnTo>
                <a:lnTo>
                  <a:pt x="1378209" y="888209"/>
                </a:lnTo>
                <a:lnTo>
                  <a:pt x="1364546" y="932148"/>
                </a:lnTo>
                <a:lnTo>
                  <a:pt x="1348133" y="974800"/>
                </a:lnTo>
                <a:lnTo>
                  <a:pt x="1329074" y="1016060"/>
                </a:lnTo>
                <a:lnTo>
                  <a:pt x="1307475" y="1055825"/>
                </a:lnTo>
                <a:lnTo>
                  <a:pt x="1283327" y="1094144"/>
                </a:lnTo>
                <a:lnTo>
                  <a:pt x="1256968" y="1130575"/>
                </a:lnTo>
                <a:lnTo>
                  <a:pt x="1228382" y="1165200"/>
                </a:lnTo>
                <a:lnTo>
                  <a:pt x="1197674" y="1197914"/>
                </a:lnTo>
                <a:lnTo>
                  <a:pt x="1164948" y="1228614"/>
                </a:lnTo>
                <a:lnTo>
                  <a:pt x="1130309" y="1257194"/>
                </a:lnTo>
                <a:lnTo>
                  <a:pt x="1093860" y="1283549"/>
                </a:lnTo>
                <a:lnTo>
                  <a:pt x="1055705" y="1307575"/>
                </a:lnTo>
                <a:lnTo>
                  <a:pt x="1015950" y="1329166"/>
                </a:lnTo>
                <a:lnTo>
                  <a:pt x="974698" y="1348219"/>
                </a:lnTo>
                <a:lnTo>
                  <a:pt x="932053" y="1364628"/>
                </a:lnTo>
                <a:lnTo>
                  <a:pt x="888120" y="1378288"/>
                </a:lnTo>
                <a:lnTo>
                  <a:pt x="843004" y="1389095"/>
                </a:lnTo>
                <a:lnTo>
                  <a:pt x="796809" y="1396944"/>
                </a:lnTo>
                <a:lnTo>
                  <a:pt x="749638" y="1401731"/>
                </a:lnTo>
                <a:lnTo>
                  <a:pt x="701598" y="1403350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60407" y="3278378"/>
            <a:ext cx="1403985" cy="1403350"/>
          </a:xfrm>
          <a:custGeom>
            <a:avLst/>
            <a:gdLst/>
            <a:ahLst/>
            <a:cxnLst/>
            <a:rect l="l" t="t" r="r" b="b"/>
            <a:pathLst>
              <a:path w="1403984" h="1403350">
                <a:moveTo>
                  <a:pt x="701852" y="1403350"/>
                </a:moveTo>
                <a:lnTo>
                  <a:pt x="653810" y="1401731"/>
                </a:lnTo>
                <a:lnTo>
                  <a:pt x="606636" y="1396944"/>
                </a:lnTo>
                <a:lnTo>
                  <a:pt x="560434" y="1389094"/>
                </a:lnTo>
                <a:lnTo>
                  <a:pt x="515308" y="1378285"/>
                </a:lnTo>
                <a:lnTo>
                  <a:pt x="471363" y="1364622"/>
                </a:lnTo>
                <a:lnTo>
                  <a:pt x="428703" y="1348209"/>
                </a:lnTo>
                <a:lnTo>
                  <a:pt x="387433" y="1329150"/>
                </a:lnTo>
                <a:lnTo>
                  <a:pt x="347658" y="1307551"/>
                </a:lnTo>
                <a:lnTo>
                  <a:pt x="309482" y="1283515"/>
                </a:lnTo>
                <a:lnTo>
                  <a:pt x="273010" y="1257148"/>
                </a:lnTo>
                <a:lnTo>
                  <a:pt x="238346" y="1228553"/>
                </a:lnTo>
                <a:lnTo>
                  <a:pt x="205595" y="1197835"/>
                </a:lnTo>
                <a:lnTo>
                  <a:pt x="174862" y="1165099"/>
                </a:lnTo>
                <a:lnTo>
                  <a:pt x="146253" y="1130449"/>
                </a:lnTo>
                <a:lnTo>
                  <a:pt x="119870" y="1093989"/>
                </a:lnTo>
                <a:lnTo>
                  <a:pt x="95923" y="1056013"/>
                </a:lnTo>
                <a:lnTo>
                  <a:pt x="74313" y="1016286"/>
                </a:lnTo>
                <a:lnTo>
                  <a:pt x="55243" y="975067"/>
                </a:lnTo>
                <a:lnTo>
                  <a:pt x="38817" y="932463"/>
                </a:lnTo>
                <a:lnTo>
                  <a:pt x="25139" y="888576"/>
                </a:lnTo>
                <a:lnTo>
                  <a:pt x="14314" y="843513"/>
                </a:lnTo>
                <a:lnTo>
                  <a:pt x="6446" y="797377"/>
                </a:lnTo>
                <a:lnTo>
                  <a:pt x="1640" y="750275"/>
                </a:lnTo>
                <a:lnTo>
                  <a:pt x="0" y="702310"/>
                </a:lnTo>
                <a:lnTo>
                  <a:pt x="1640" y="654192"/>
                </a:lnTo>
                <a:lnTo>
                  <a:pt x="6446" y="606950"/>
                </a:lnTo>
                <a:lnTo>
                  <a:pt x="14314" y="560687"/>
                </a:lnTo>
                <a:lnTo>
                  <a:pt x="25139" y="515508"/>
                </a:lnTo>
                <a:lnTo>
                  <a:pt x="38817" y="471517"/>
                </a:lnTo>
                <a:lnTo>
                  <a:pt x="55243" y="428817"/>
                </a:lnTo>
                <a:lnTo>
                  <a:pt x="74313" y="387515"/>
                </a:lnTo>
                <a:lnTo>
                  <a:pt x="95923" y="347712"/>
                </a:lnTo>
                <a:lnTo>
                  <a:pt x="120080" y="309360"/>
                </a:lnTo>
                <a:lnTo>
                  <a:pt x="146448" y="272900"/>
                </a:lnTo>
                <a:lnTo>
                  <a:pt x="175040" y="238250"/>
                </a:lnTo>
                <a:lnTo>
                  <a:pt x="205754" y="205514"/>
                </a:lnTo>
                <a:lnTo>
                  <a:pt x="238485" y="174796"/>
                </a:lnTo>
                <a:lnTo>
                  <a:pt x="273129" y="146201"/>
                </a:lnTo>
                <a:lnTo>
                  <a:pt x="309581" y="119834"/>
                </a:lnTo>
                <a:lnTo>
                  <a:pt x="347739" y="95798"/>
                </a:lnTo>
                <a:lnTo>
                  <a:pt x="387496" y="74199"/>
                </a:lnTo>
                <a:lnTo>
                  <a:pt x="428750" y="55140"/>
                </a:lnTo>
                <a:lnTo>
                  <a:pt x="471396" y="38727"/>
                </a:lnTo>
                <a:lnTo>
                  <a:pt x="515330" y="25064"/>
                </a:lnTo>
                <a:lnTo>
                  <a:pt x="560446" y="14255"/>
                </a:lnTo>
                <a:lnTo>
                  <a:pt x="606642" y="6405"/>
                </a:lnTo>
                <a:lnTo>
                  <a:pt x="653812" y="1618"/>
                </a:lnTo>
                <a:lnTo>
                  <a:pt x="701852" y="0"/>
                </a:lnTo>
                <a:lnTo>
                  <a:pt x="749894" y="1618"/>
                </a:lnTo>
                <a:lnTo>
                  <a:pt x="797068" y="6405"/>
                </a:lnTo>
                <a:lnTo>
                  <a:pt x="843270" y="14256"/>
                </a:lnTo>
                <a:lnTo>
                  <a:pt x="888396" y="25067"/>
                </a:lnTo>
                <a:lnTo>
                  <a:pt x="932340" y="38733"/>
                </a:lnTo>
                <a:lnTo>
                  <a:pt x="974999" y="55150"/>
                </a:lnTo>
                <a:lnTo>
                  <a:pt x="1016267" y="74214"/>
                </a:lnTo>
                <a:lnTo>
                  <a:pt x="1056040" y="95821"/>
                </a:lnTo>
                <a:lnTo>
                  <a:pt x="1094213" y="119867"/>
                </a:lnTo>
                <a:lnTo>
                  <a:pt x="1130682" y="146247"/>
                </a:lnTo>
                <a:lnTo>
                  <a:pt x="1165342" y="174857"/>
                </a:lnTo>
                <a:lnTo>
                  <a:pt x="1198087" y="205593"/>
                </a:lnTo>
                <a:lnTo>
                  <a:pt x="1228814" y="238351"/>
                </a:lnTo>
                <a:lnTo>
                  <a:pt x="1257417" y="273026"/>
                </a:lnTo>
                <a:lnTo>
                  <a:pt x="1283791" y="309515"/>
                </a:lnTo>
                <a:lnTo>
                  <a:pt x="1307729" y="347524"/>
                </a:lnTo>
                <a:lnTo>
                  <a:pt x="1329328" y="387289"/>
                </a:lnTo>
                <a:lnTo>
                  <a:pt x="1348387" y="428549"/>
                </a:lnTo>
                <a:lnTo>
                  <a:pt x="1364800" y="471201"/>
                </a:lnTo>
                <a:lnTo>
                  <a:pt x="1378463" y="515140"/>
                </a:lnTo>
                <a:lnTo>
                  <a:pt x="1389272" y="560262"/>
                </a:lnTo>
                <a:lnTo>
                  <a:pt x="1397122" y="606461"/>
                </a:lnTo>
                <a:lnTo>
                  <a:pt x="1401909" y="653633"/>
                </a:lnTo>
                <a:lnTo>
                  <a:pt x="1403527" y="701675"/>
                </a:lnTo>
                <a:lnTo>
                  <a:pt x="1401909" y="749716"/>
                </a:lnTo>
                <a:lnTo>
                  <a:pt x="1397122" y="796888"/>
                </a:lnTo>
                <a:lnTo>
                  <a:pt x="1389272" y="843087"/>
                </a:lnTo>
                <a:lnTo>
                  <a:pt x="1378463" y="888209"/>
                </a:lnTo>
                <a:lnTo>
                  <a:pt x="1364800" y="932148"/>
                </a:lnTo>
                <a:lnTo>
                  <a:pt x="1348387" y="974800"/>
                </a:lnTo>
                <a:lnTo>
                  <a:pt x="1329328" y="1016060"/>
                </a:lnTo>
                <a:lnTo>
                  <a:pt x="1307729" y="1055825"/>
                </a:lnTo>
                <a:lnTo>
                  <a:pt x="1283581" y="1094144"/>
                </a:lnTo>
                <a:lnTo>
                  <a:pt x="1257222" y="1130575"/>
                </a:lnTo>
                <a:lnTo>
                  <a:pt x="1228636" y="1165200"/>
                </a:lnTo>
                <a:lnTo>
                  <a:pt x="1197928" y="1197914"/>
                </a:lnTo>
                <a:lnTo>
                  <a:pt x="1165202" y="1228614"/>
                </a:lnTo>
                <a:lnTo>
                  <a:pt x="1130563" y="1257194"/>
                </a:lnTo>
                <a:lnTo>
                  <a:pt x="1094114" y="1283549"/>
                </a:lnTo>
                <a:lnTo>
                  <a:pt x="1055959" y="1307575"/>
                </a:lnTo>
                <a:lnTo>
                  <a:pt x="1016204" y="1329166"/>
                </a:lnTo>
                <a:lnTo>
                  <a:pt x="974952" y="1348219"/>
                </a:lnTo>
                <a:lnTo>
                  <a:pt x="932307" y="1364628"/>
                </a:lnTo>
                <a:lnTo>
                  <a:pt x="888374" y="1378288"/>
                </a:lnTo>
                <a:lnTo>
                  <a:pt x="843258" y="1389095"/>
                </a:lnTo>
                <a:lnTo>
                  <a:pt x="797063" y="1396944"/>
                </a:lnTo>
                <a:lnTo>
                  <a:pt x="749892" y="1401731"/>
                </a:lnTo>
                <a:lnTo>
                  <a:pt x="701852" y="1403350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360407" y="5120475"/>
            <a:ext cx="1403985" cy="1403350"/>
          </a:xfrm>
          <a:custGeom>
            <a:avLst/>
            <a:gdLst/>
            <a:ahLst/>
            <a:cxnLst/>
            <a:rect l="l" t="t" r="r" b="b"/>
            <a:pathLst>
              <a:path w="1403984" h="1403350">
                <a:moveTo>
                  <a:pt x="701852" y="1403350"/>
                </a:moveTo>
                <a:lnTo>
                  <a:pt x="653811" y="1401731"/>
                </a:lnTo>
                <a:lnTo>
                  <a:pt x="606638" y="1396944"/>
                </a:lnTo>
                <a:lnTo>
                  <a:pt x="560439" y="1389093"/>
                </a:lnTo>
                <a:lnTo>
                  <a:pt x="515317" y="1378283"/>
                </a:lnTo>
                <a:lnTo>
                  <a:pt x="471378" y="1364618"/>
                </a:lnTo>
                <a:lnTo>
                  <a:pt x="428725" y="1348202"/>
                </a:lnTo>
                <a:lnTo>
                  <a:pt x="387462" y="1329139"/>
                </a:lnTo>
                <a:lnTo>
                  <a:pt x="347695" y="1307534"/>
                </a:lnTo>
                <a:lnTo>
                  <a:pt x="309528" y="1283491"/>
                </a:lnTo>
                <a:lnTo>
                  <a:pt x="273065" y="1257114"/>
                </a:lnTo>
                <a:lnTo>
                  <a:pt x="238411" y="1228508"/>
                </a:lnTo>
                <a:lnTo>
                  <a:pt x="205670" y="1197776"/>
                </a:lnTo>
                <a:lnTo>
                  <a:pt x="174946" y="1165024"/>
                </a:lnTo>
                <a:lnTo>
                  <a:pt x="146344" y="1130355"/>
                </a:lnTo>
                <a:lnTo>
                  <a:pt x="119968" y="1093874"/>
                </a:lnTo>
                <a:lnTo>
                  <a:pt x="95923" y="1055686"/>
                </a:lnTo>
                <a:lnTo>
                  <a:pt x="74313" y="1015893"/>
                </a:lnTo>
                <a:lnTo>
                  <a:pt x="55243" y="974601"/>
                </a:lnTo>
                <a:lnTo>
                  <a:pt x="38817" y="931914"/>
                </a:lnTo>
                <a:lnTo>
                  <a:pt x="25139" y="887937"/>
                </a:lnTo>
                <a:lnTo>
                  <a:pt x="14314" y="842773"/>
                </a:lnTo>
                <a:lnTo>
                  <a:pt x="6446" y="796526"/>
                </a:lnTo>
                <a:lnTo>
                  <a:pt x="1640" y="749302"/>
                </a:lnTo>
                <a:lnTo>
                  <a:pt x="0" y="701205"/>
                </a:lnTo>
                <a:lnTo>
                  <a:pt x="1640" y="653220"/>
                </a:lnTo>
                <a:lnTo>
                  <a:pt x="6446" y="606099"/>
                </a:lnTo>
                <a:lnTo>
                  <a:pt x="14314" y="559947"/>
                </a:lnTo>
                <a:lnTo>
                  <a:pt x="25139" y="514868"/>
                </a:lnTo>
                <a:lnTo>
                  <a:pt x="38817" y="470968"/>
                </a:lnTo>
                <a:lnTo>
                  <a:pt x="55243" y="428351"/>
                </a:lnTo>
                <a:lnTo>
                  <a:pt x="74313" y="387122"/>
                </a:lnTo>
                <a:lnTo>
                  <a:pt x="95923" y="347385"/>
                </a:lnTo>
                <a:lnTo>
                  <a:pt x="119968" y="309245"/>
                </a:lnTo>
                <a:lnTo>
                  <a:pt x="146344" y="272807"/>
                </a:lnTo>
                <a:lnTo>
                  <a:pt x="174946" y="238176"/>
                </a:lnTo>
                <a:lnTo>
                  <a:pt x="205670" y="205455"/>
                </a:lnTo>
                <a:lnTo>
                  <a:pt x="238411" y="174751"/>
                </a:lnTo>
                <a:lnTo>
                  <a:pt x="273065" y="146167"/>
                </a:lnTo>
                <a:lnTo>
                  <a:pt x="309528" y="119809"/>
                </a:lnTo>
                <a:lnTo>
                  <a:pt x="347695" y="95781"/>
                </a:lnTo>
                <a:lnTo>
                  <a:pt x="387462" y="74187"/>
                </a:lnTo>
                <a:lnTo>
                  <a:pt x="428725" y="55133"/>
                </a:lnTo>
                <a:lnTo>
                  <a:pt x="471378" y="38723"/>
                </a:lnTo>
                <a:lnTo>
                  <a:pt x="515317" y="25062"/>
                </a:lnTo>
                <a:lnTo>
                  <a:pt x="560439" y="14254"/>
                </a:lnTo>
                <a:lnTo>
                  <a:pt x="606638" y="6405"/>
                </a:lnTo>
                <a:lnTo>
                  <a:pt x="653811" y="1618"/>
                </a:lnTo>
                <a:lnTo>
                  <a:pt x="701852" y="0"/>
                </a:lnTo>
                <a:lnTo>
                  <a:pt x="749894" y="1618"/>
                </a:lnTo>
                <a:lnTo>
                  <a:pt x="797066" y="6405"/>
                </a:lnTo>
                <a:lnTo>
                  <a:pt x="843265" y="14255"/>
                </a:lnTo>
                <a:lnTo>
                  <a:pt x="888386" y="25064"/>
                </a:lnTo>
                <a:lnTo>
                  <a:pt x="932325" y="38727"/>
                </a:lnTo>
                <a:lnTo>
                  <a:pt x="974977" y="55140"/>
                </a:lnTo>
                <a:lnTo>
                  <a:pt x="1016238" y="74199"/>
                </a:lnTo>
                <a:lnTo>
                  <a:pt x="1056003" y="95798"/>
                </a:lnTo>
                <a:lnTo>
                  <a:pt x="1094167" y="119834"/>
                </a:lnTo>
                <a:lnTo>
                  <a:pt x="1130626" y="146201"/>
                </a:lnTo>
                <a:lnTo>
                  <a:pt x="1165277" y="174796"/>
                </a:lnTo>
                <a:lnTo>
                  <a:pt x="1198013" y="205514"/>
                </a:lnTo>
                <a:lnTo>
                  <a:pt x="1228731" y="238250"/>
                </a:lnTo>
                <a:lnTo>
                  <a:pt x="1257326" y="272900"/>
                </a:lnTo>
                <a:lnTo>
                  <a:pt x="1283693" y="309360"/>
                </a:lnTo>
                <a:lnTo>
                  <a:pt x="1307729" y="347524"/>
                </a:lnTo>
                <a:lnTo>
                  <a:pt x="1329328" y="387289"/>
                </a:lnTo>
                <a:lnTo>
                  <a:pt x="1348387" y="428549"/>
                </a:lnTo>
                <a:lnTo>
                  <a:pt x="1364800" y="471201"/>
                </a:lnTo>
                <a:lnTo>
                  <a:pt x="1378463" y="515140"/>
                </a:lnTo>
                <a:lnTo>
                  <a:pt x="1389272" y="560262"/>
                </a:lnTo>
                <a:lnTo>
                  <a:pt x="1397122" y="606461"/>
                </a:lnTo>
                <a:lnTo>
                  <a:pt x="1401909" y="653633"/>
                </a:lnTo>
                <a:lnTo>
                  <a:pt x="1403527" y="701675"/>
                </a:lnTo>
                <a:lnTo>
                  <a:pt x="1401909" y="749716"/>
                </a:lnTo>
                <a:lnTo>
                  <a:pt x="1397122" y="796888"/>
                </a:lnTo>
                <a:lnTo>
                  <a:pt x="1389272" y="843087"/>
                </a:lnTo>
                <a:lnTo>
                  <a:pt x="1378463" y="888209"/>
                </a:lnTo>
                <a:lnTo>
                  <a:pt x="1364800" y="932148"/>
                </a:lnTo>
                <a:lnTo>
                  <a:pt x="1348387" y="974800"/>
                </a:lnTo>
                <a:lnTo>
                  <a:pt x="1329328" y="1016060"/>
                </a:lnTo>
                <a:lnTo>
                  <a:pt x="1307729" y="1055825"/>
                </a:lnTo>
                <a:lnTo>
                  <a:pt x="1283693" y="1093989"/>
                </a:lnTo>
                <a:lnTo>
                  <a:pt x="1257326" y="1130449"/>
                </a:lnTo>
                <a:lnTo>
                  <a:pt x="1228731" y="1165099"/>
                </a:lnTo>
                <a:lnTo>
                  <a:pt x="1198013" y="1197835"/>
                </a:lnTo>
                <a:lnTo>
                  <a:pt x="1165277" y="1228553"/>
                </a:lnTo>
                <a:lnTo>
                  <a:pt x="1130626" y="1257148"/>
                </a:lnTo>
                <a:lnTo>
                  <a:pt x="1094167" y="1283515"/>
                </a:lnTo>
                <a:lnTo>
                  <a:pt x="1056003" y="1307551"/>
                </a:lnTo>
                <a:lnTo>
                  <a:pt x="1016238" y="1329150"/>
                </a:lnTo>
                <a:lnTo>
                  <a:pt x="974977" y="1348209"/>
                </a:lnTo>
                <a:lnTo>
                  <a:pt x="932325" y="1364622"/>
                </a:lnTo>
                <a:lnTo>
                  <a:pt x="888386" y="1378285"/>
                </a:lnTo>
                <a:lnTo>
                  <a:pt x="843265" y="1389094"/>
                </a:lnTo>
                <a:lnTo>
                  <a:pt x="797066" y="1396944"/>
                </a:lnTo>
                <a:lnTo>
                  <a:pt x="749894" y="1401731"/>
                </a:lnTo>
                <a:lnTo>
                  <a:pt x="701852" y="140335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992367" y="5120475"/>
            <a:ext cx="1402715" cy="1403350"/>
          </a:xfrm>
          <a:custGeom>
            <a:avLst/>
            <a:gdLst/>
            <a:ahLst/>
            <a:cxnLst/>
            <a:rect l="l" t="t" r="r" b="b"/>
            <a:pathLst>
              <a:path w="1402715" h="1403350">
                <a:moveTo>
                  <a:pt x="701039" y="1403350"/>
                </a:moveTo>
                <a:lnTo>
                  <a:pt x="652998" y="1401731"/>
                </a:lnTo>
                <a:lnTo>
                  <a:pt x="605826" y="1396944"/>
                </a:lnTo>
                <a:lnTo>
                  <a:pt x="559628" y="1389093"/>
                </a:lnTo>
                <a:lnTo>
                  <a:pt x="514508" y="1378283"/>
                </a:lnTo>
                <a:lnTo>
                  <a:pt x="470572" y="1364618"/>
                </a:lnTo>
                <a:lnTo>
                  <a:pt x="427924" y="1348202"/>
                </a:lnTo>
                <a:lnTo>
                  <a:pt x="386670" y="1329139"/>
                </a:lnTo>
                <a:lnTo>
                  <a:pt x="346913" y="1307534"/>
                </a:lnTo>
                <a:lnTo>
                  <a:pt x="308758" y="1283491"/>
                </a:lnTo>
                <a:lnTo>
                  <a:pt x="272311" y="1257114"/>
                </a:lnTo>
                <a:lnTo>
                  <a:pt x="237676" y="1228508"/>
                </a:lnTo>
                <a:lnTo>
                  <a:pt x="204958" y="1197776"/>
                </a:lnTo>
                <a:lnTo>
                  <a:pt x="174262" y="1165024"/>
                </a:lnTo>
                <a:lnTo>
                  <a:pt x="145692" y="1130355"/>
                </a:lnTo>
                <a:lnTo>
                  <a:pt x="119354" y="1093874"/>
                </a:lnTo>
                <a:lnTo>
                  <a:pt x="95351" y="1055686"/>
                </a:lnTo>
                <a:lnTo>
                  <a:pt x="73789" y="1015893"/>
                </a:lnTo>
                <a:lnTo>
                  <a:pt x="54773" y="974601"/>
                </a:lnTo>
                <a:lnTo>
                  <a:pt x="38407" y="931914"/>
                </a:lnTo>
                <a:lnTo>
                  <a:pt x="24796" y="887937"/>
                </a:lnTo>
                <a:lnTo>
                  <a:pt x="14045" y="842773"/>
                </a:lnTo>
                <a:lnTo>
                  <a:pt x="6259" y="796526"/>
                </a:lnTo>
                <a:lnTo>
                  <a:pt x="1542" y="749302"/>
                </a:lnTo>
                <a:lnTo>
                  <a:pt x="0" y="701205"/>
                </a:lnTo>
                <a:lnTo>
                  <a:pt x="1542" y="653220"/>
                </a:lnTo>
                <a:lnTo>
                  <a:pt x="6259" y="606099"/>
                </a:lnTo>
                <a:lnTo>
                  <a:pt x="14045" y="559947"/>
                </a:lnTo>
                <a:lnTo>
                  <a:pt x="24796" y="514868"/>
                </a:lnTo>
                <a:lnTo>
                  <a:pt x="38407" y="470968"/>
                </a:lnTo>
                <a:lnTo>
                  <a:pt x="54773" y="428351"/>
                </a:lnTo>
                <a:lnTo>
                  <a:pt x="73789" y="387122"/>
                </a:lnTo>
                <a:lnTo>
                  <a:pt x="95351" y="347385"/>
                </a:lnTo>
                <a:lnTo>
                  <a:pt x="119354" y="309245"/>
                </a:lnTo>
                <a:lnTo>
                  <a:pt x="145692" y="272807"/>
                </a:lnTo>
                <a:lnTo>
                  <a:pt x="174262" y="238176"/>
                </a:lnTo>
                <a:lnTo>
                  <a:pt x="204958" y="205455"/>
                </a:lnTo>
                <a:lnTo>
                  <a:pt x="237676" y="174751"/>
                </a:lnTo>
                <a:lnTo>
                  <a:pt x="272311" y="146167"/>
                </a:lnTo>
                <a:lnTo>
                  <a:pt x="308758" y="119809"/>
                </a:lnTo>
                <a:lnTo>
                  <a:pt x="346913" y="95781"/>
                </a:lnTo>
                <a:lnTo>
                  <a:pt x="386670" y="74187"/>
                </a:lnTo>
                <a:lnTo>
                  <a:pt x="427924" y="55133"/>
                </a:lnTo>
                <a:lnTo>
                  <a:pt x="470572" y="38723"/>
                </a:lnTo>
                <a:lnTo>
                  <a:pt x="514508" y="25062"/>
                </a:lnTo>
                <a:lnTo>
                  <a:pt x="559628" y="14254"/>
                </a:lnTo>
                <a:lnTo>
                  <a:pt x="605826" y="6405"/>
                </a:lnTo>
                <a:lnTo>
                  <a:pt x="652998" y="1618"/>
                </a:lnTo>
                <a:lnTo>
                  <a:pt x="701039" y="0"/>
                </a:lnTo>
                <a:lnTo>
                  <a:pt x="749081" y="1618"/>
                </a:lnTo>
                <a:lnTo>
                  <a:pt x="796253" y="6405"/>
                </a:lnTo>
                <a:lnTo>
                  <a:pt x="842452" y="14255"/>
                </a:lnTo>
                <a:lnTo>
                  <a:pt x="887574" y="25064"/>
                </a:lnTo>
                <a:lnTo>
                  <a:pt x="931513" y="38727"/>
                </a:lnTo>
                <a:lnTo>
                  <a:pt x="974165" y="55140"/>
                </a:lnTo>
                <a:lnTo>
                  <a:pt x="1015425" y="74199"/>
                </a:lnTo>
                <a:lnTo>
                  <a:pt x="1055190" y="95798"/>
                </a:lnTo>
                <a:lnTo>
                  <a:pt x="1093354" y="119834"/>
                </a:lnTo>
                <a:lnTo>
                  <a:pt x="1129814" y="146201"/>
                </a:lnTo>
                <a:lnTo>
                  <a:pt x="1164464" y="174796"/>
                </a:lnTo>
                <a:lnTo>
                  <a:pt x="1197200" y="205514"/>
                </a:lnTo>
                <a:lnTo>
                  <a:pt x="1227918" y="238250"/>
                </a:lnTo>
                <a:lnTo>
                  <a:pt x="1256513" y="272900"/>
                </a:lnTo>
                <a:lnTo>
                  <a:pt x="1282880" y="309360"/>
                </a:lnTo>
                <a:lnTo>
                  <a:pt x="1306916" y="347524"/>
                </a:lnTo>
                <a:lnTo>
                  <a:pt x="1328515" y="387289"/>
                </a:lnTo>
                <a:lnTo>
                  <a:pt x="1347574" y="428549"/>
                </a:lnTo>
                <a:lnTo>
                  <a:pt x="1363987" y="471201"/>
                </a:lnTo>
                <a:lnTo>
                  <a:pt x="1377650" y="515140"/>
                </a:lnTo>
                <a:lnTo>
                  <a:pt x="1388459" y="560262"/>
                </a:lnTo>
                <a:lnTo>
                  <a:pt x="1396309" y="606461"/>
                </a:lnTo>
                <a:lnTo>
                  <a:pt x="1401096" y="653633"/>
                </a:lnTo>
                <a:lnTo>
                  <a:pt x="1402714" y="701675"/>
                </a:lnTo>
                <a:lnTo>
                  <a:pt x="1401096" y="749716"/>
                </a:lnTo>
                <a:lnTo>
                  <a:pt x="1396309" y="796888"/>
                </a:lnTo>
                <a:lnTo>
                  <a:pt x="1388459" y="843087"/>
                </a:lnTo>
                <a:lnTo>
                  <a:pt x="1377650" y="888209"/>
                </a:lnTo>
                <a:lnTo>
                  <a:pt x="1363987" y="932148"/>
                </a:lnTo>
                <a:lnTo>
                  <a:pt x="1347574" y="974800"/>
                </a:lnTo>
                <a:lnTo>
                  <a:pt x="1328515" y="1016060"/>
                </a:lnTo>
                <a:lnTo>
                  <a:pt x="1306916" y="1055825"/>
                </a:lnTo>
                <a:lnTo>
                  <a:pt x="1282880" y="1093989"/>
                </a:lnTo>
                <a:lnTo>
                  <a:pt x="1256513" y="1130449"/>
                </a:lnTo>
                <a:lnTo>
                  <a:pt x="1227918" y="1165099"/>
                </a:lnTo>
                <a:lnTo>
                  <a:pt x="1197200" y="1197835"/>
                </a:lnTo>
                <a:lnTo>
                  <a:pt x="1164464" y="1228553"/>
                </a:lnTo>
                <a:lnTo>
                  <a:pt x="1129814" y="1257148"/>
                </a:lnTo>
                <a:lnTo>
                  <a:pt x="1093354" y="1283515"/>
                </a:lnTo>
                <a:lnTo>
                  <a:pt x="1055190" y="1307551"/>
                </a:lnTo>
                <a:lnTo>
                  <a:pt x="1015425" y="1329150"/>
                </a:lnTo>
                <a:lnTo>
                  <a:pt x="974165" y="1348209"/>
                </a:lnTo>
                <a:lnTo>
                  <a:pt x="931513" y="1364622"/>
                </a:lnTo>
                <a:lnTo>
                  <a:pt x="887574" y="1378285"/>
                </a:lnTo>
                <a:lnTo>
                  <a:pt x="842452" y="1389094"/>
                </a:lnTo>
                <a:lnTo>
                  <a:pt x="796253" y="1396944"/>
                </a:lnTo>
                <a:lnTo>
                  <a:pt x="749081" y="1401731"/>
                </a:lnTo>
                <a:lnTo>
                  <a:pt x="701039" y="1403350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18232" y="5120475"/>
            <a:ext cx="1403350" cy="1403350"/>
          </a:xfrm>
          <a:custGeom>
            <a:avLst/>
            <a:gdLst/>
            <a:ahLst/>
            <a:cxnLst/>
            <a:rect l="l" t="t" r="r" b="b"/>
            <a:pathLst>
              <a:path w="1403350" h="1403350">
                <a:moveTo>
                  <a:pt x="701598" y="1403350"/>
                </a:moveTo>
                <a:lnTo>
                  <a:pt x="653558" y="1401731"/>
                </a:lnTo>
                <a:lnTo>
                  <a:pt x="606387" y="1396944"/>
                </a:lnTo>
                <a:lnTo>
                  <a:pt x="560189" y="1389093"/>
                </a:lnTo>
                <a:lnTo>
                  <a:pt x="515069" y="1378283"/>
                </a:lnTo>
                <a:lnTo>
                  <a:pt x="471131" y="1364618"/>
                </a:lnTo>
                <a:lnTo>
                  <a:pt x="428480" y="1348202"/>
                </a:lnTo>
                <a:lnTo>
                  <a:pt x="387220" y="1329139"/>
                </a:lnTo>
                <a:lnTo>
                  <a:pt x="347456" y="1307534"/>
                </a:lnTo>
                <a:lnTo>
                  <a:pt x="309293" y="1283491"/>
                </a:lnTo>
                <a:lnTo>
                  <a:pt x="272835" y="1257114"/>
                </a:lnTo>
                <a:lnTo>
                  <a:pt x="238187" y="1228508"/>
                </a:lnTo>
                <a:lnTo>
                  <a:pt x="205452" y="1197776"/>
                </a:lnTo>
                <a:lnTo>
                  <a:pt x="174736" y="1165024"/>
                </a:lnTo>
                <a:lnTo>
                  <a:pt x="146144" y="1130355"/>
                </a:lnTo>
                <a:lnTo>
                  <a:pt x="119779" y="1093874"/>
                </a:lnTo>
                <a:lnTo>
                  <a:pt x="95747" y="1055686"/>
                </a:lnTo>
                <a:lnTo>
                  <a:pt x="74152" y="1015893"/>
                </a:lnTo>
                <a:lnTo>
                  <a:pt x="55098" y="974601"/>
                </a:lnTo>
                <a:lnTo>
                  <a:pt x="38690" y="931914"/>
                </a:lnTo>
                <a:lnTo>
                  <a:pt x="25033" y="887937"/>
                </a:lnTo>
                <a:lnTo>
                  <a:pt x="14230" y="842773"/>
                </a:lnTo>
                <a:lnTo>
                  <a:pt x="6388" y="796526"/>
                </a:lnTo>
                <a:lnTo>
                  <a:pt x="1609" y="749302"/>
                </a:lnTo>
                <a:lnTo>
                  <a:pt x="0" y="701205"/>
                </a:lnTo>
                <a:lnTo>
                  <a:pt x="1609" y="653220"/>
                </a:lnTo>
                <a:lnTo>
                  <a:pt x="6388" y="606099"/>
                </a:lnTo>
                <a:lnTo>
                  <a:pt x="14230" y="559947"/>
                </a:lnTo>
                <a:lnTo>
                  <a:pt x="25033" y="514868"/>
                </a:lnTo>
                <a:lnTo>
                  <a:pt x="38690" y="470968"/>
                </a:lnTo>
                <a:lnTo>
                  <a:pt x="55098" y="428351"/>
                </a:lnTo>
                <a:lnTo>
                  <a:pt x="74152" y="387122"/>
                </a:lnTo>
                <a:lnTo>
                  <a:pt x="95747" y="347385"/>
                </a:lnTo>
                <a:lnTo>
                  <a:pt x="119779" y="309245"/>
                </a:lnTo>
                <a:lnTo>
                  <a:pt x="146144" y="272807"/>
                </a:lnTo>
                <a:lnTo>
                  <a:pt x="174736" y="238176"/>
                </a:lnTo>
                <a:lnTo>
                  <a:pt x="205452" y="205455"/>
                </a:lnTo>
                <a:lnTo>
                  <a:pt x="238187" y="174751"/>
                </a:lnTo>
                <a:lnTo>
                  <a:pt x="272835" y="146167"/>
                </a:lnTo>
                <a:lnTo>
                  <a:pt x="309293" y="119809"/>
                </a:lnTo>
                <a:lnTo>
                  <a:pt x="347456" y="95781"/>
                </a:lnTo>
                <a:lnTo>
                  <a:pt x="387220" y="74187"/>
                </a:lnTo>
                <a:lnTo>
                  <a:pt x="428480" y="55133"/>
                </a:lnTo>
                <a:lnTo>
                  <a:pt x="471131" y="38723"/>
                </a:lnTo>
                <a:lnTo>
                  <a:pt x="515069" y="25062"/>
                </a:lnTo>
                <a:lnTo>
                  <a:pt x="560189" y="14254"/>
                </a:lnTo>
                <a:lnTo>
                  <a:pt x="606387" y="6405"/>
                </a:lnTo>
                <a:lnTo>
                  <a:pt x="653558" y="1618"/>
                </a:lnTo>
                <a:lnTo>
                  <a:pt x="701598" y="0"/>
                </a:lnTo>
                <a:lnTo>
                  <a:pt x="749640" y="1618"/>
                </a:lnTo>
                <a:lnTo>
                  <a:pt x="796812" y="6405"/>
                </a:lnTo>
                <a:lnTo>
                  <a:pt x="843011" y="14255"/>
                </a:lnTo>
                <a:lnTo>
                  <a:pt x="888132" y="25064"/>
                </a:lnTo>
                <a:lnTo>
                  <a:pt x="932071" y="38727"/>
                </a:lnTo>
                <a:lnTo>
                  <a:pt x="974723" y="55140"/>
                </a:lnTo>
                <a:lnTo>
                  <a:pt x="1015984" y="74199"/>
                </a:lnTo>
                <a:lnTo>
                  <a:pt x="1055749" y="95798"/>
                </a:lnTo>
                <a:lnTo>
                  <a:pt x="1093913" y="119834"/>
                </a:lnTo>
                <a:lnTo>
                  <a:pt x="1130372" y="146201"/>
                </a:lnTo>
                <a:lnTo>
                  <a:pt x="1165023" y="174796"/>
                </a:lnTo>
                <a:lnTo>
                  <a:pt x="1197759" y="205514"/>
                </a:lnTo>
                <a:lnTo>
                  <a:pt x="1228477" y="238250"/>
                </a:lnTo>
                <a:lnTo>
                  <a:pt x="1257072" y="272900"/>
                </a:lnTo>
                <a:lnTo>
                  <a:pt x="1283439" y="309360"/>
                </a:lnTo>
                <a:lnTo>
                  <a:pt x="1307475" y="347524"/>
                </a:lnTo>
                <a:lnTo>
                  <a:pt x="1329074" y="387289"/>
                </a:lnTo>
                <a:lnTo>
                  <a:pt x="1348133" y="428549"/>
                </a:lnTo>
                <a:lnTo>
                  <a:pt x="1364546" y="471201"/>
                </a:lnTo>
                <a:lnTo>
                  <a:pt x="1378209" y="515140"/>
                </a:lnTo>
                <a:lnTo>
                  <a:pt x="1389018" y="560262"/>
                </a:lnTo>
                <a:lnTo>
                  <a:pt x="1396868" y="606461"/>
                </a:lnTo>
                <a:lnTo>
                  <a:pt x="1401655" y="653633"/>
                </a:lnTo>
                <a:lnTo>
                  <a:pt x="1403273" y="701675"/>
                </a:lnTo>
                <a:lnTo>
                  <a:pt x="1401655" y="749716"/>
                </a:lnTo>
                <a:lnTo>
                  <a:pt x="1396868" y="796888"/>
                </a:lnTo>
                <a:lnTo>
                  <a:pt x="1389018" y="843087"/>
                </a:lnTo>
                <a:lnTo>
                  <a:pt x="1378209" y="888209"/>
                </a:lnTo>
                <a:lnTo>
                  <a:pt x="1364546" y="932148"/>
                </a:lnTo>
                <a:lnTo>
                  <a:pt x="1348133" y="974800"/>
                </a:lnTo>
                <a:lnTo>
                  <a:pt x="1329074" y="1016060"/>
                </a:lnTo>
                <a:lnTo>
                  <a:pt x="1307475" y="1055825"/>
                </a:lnTo>
                <a:lnTo>
                  <a:pt x="1283439" y="1093989"/>
                </a:lnTo>
                <a:lnTo>
                  <a:pt x="1257072" y="1130449"/>
                </a:lnTo>
                <a:lnTo>
                  <a:pt x="1228477" y="1165099"/>
                </a:lnTo>
                <a:lnTo>
                  <a:pt x="1197759" y="1197835"/>
                </a:lnTo>
                <a:lnTo>
                  <a:pt x="1165023" y="1228553"/>
                </a:lnTo>
                <a:lnTo>
                  <a:pt x="1130372" y="1257148"/>
                </a:lnTo>
                <a:lnTo>
                  <a:pt x="1093913" y="1283515"/>
                </a:lnTo>
                <a:lnTo>
                  <a:pt x="1055749" y="1307551"/>
                </a:lnTo>
                <a:lnTo>
                  <a:pt x="1015984" y="1329150"/>
                </a:lnTo>
                <a:lnTo>
                  <a:pt x="974723" y="1348209"/>
                </a:lnTo>
                <a:lnTo>
                  <a:pt x="932071" y="1364622"/>
                </a:lnTo>
                <a:lnTo>
                  <a:pt x="888132" y="1378285"/>
                </a:lnTo>
                <a:lnTo>
                  <a:pt x="843011" y="1389094"/>
                </a:lnTo>
                <a:lnTo>
                  <a:pt x="796812" y="1396944"/>
                </a:lnTo>
                <a:lnTo>
                  <a:pt x="749640" y="1401731"/>
                </a:lnTo>
                <a:lnTo>
                  <a:pt x="701598" y="140335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360407" y="1363662"/>
            <a:ext cx="1403985" cy="1403350"/>
          </a:xfrm>
          <a:custGeom>
            <a:avLst/>
            <a:gdLst/>
            <a:ahLst/>
            <a:cxnLst/>
            <a:rect l="l" t="t" r="r" b="b"/>
            <a:pathLst>
              <a:path w="1403984" h="1403350">
                <a:moveTo>
                  <a:pt x="701852" y="1403350"/>
                </a:moveTo>
                <a:lnTo>
                  <a:pt x="653811" y="1401731"/>
                </a:lnTo>
                <a:lnTo>
                  <a:pt x="606638" y="1396944"/>
                </a:lnTo>
                <a:lnTo>
                  <a:pt x="560439" y="1389093"/>
                </a:lnTo>
                <a:lnTo>
                  <a:pt x="515317" y="1378284"/>
                </a:lnTo>
                <a:lnTo>
                  <a:pt x="471378" y="1364619"/>
                </a:lnTo>
                <a:lnTo>
                  <a:pt x="428725" y="1348204"/>
                </a:lnTo>
                <a:lnTo>
                  <a:pt x="387462" y="1329143"/>
                </a:lnTo>
                <a:lnTo>
                  <a:pt x="347695" y="1307539"/>
                </a:lnTo>
                <a:lnTo>
                  <a:pt x="309528" y="1283499"/>
                </a:lnTo>
                <a:lnTo>
                  <a:pt x="273065" y="1257125"/>
                </a:lnTo>
                <a:lnTo>
                  <a:pt x="238411" y="1228522"/>
                </a:lnTo>
                <a:lnTo>
                  <a:pt x="205670" y="1197795"/>
                </a:lnTo>
                <a:lnTo>
                  <a:pt x="174946" y="1165048"/>
                </a:lnTo>
                <a:lnTo>
                  <a:pt x="146344" y="1130386"/>
                </a:lnTo>
                <a:lnTo>
                  <a:pt x="119968" y="1093912"/>
                </a:lnTo>
                <a:lnTo>
                  <a:pt x="95923" y="1055731"/>
                </a:lnTo>
                <a:lnTo>
                  <a:pt x="74313" y="1015947"/>
                </a:lnTo>
                <a:lnTo>
                  <a:pt x="55243" y="974666"/>
                </a:lnTo>
                <a:lnTo>
                  <a:pt x="38817" y="931990"/>
                </a:lnTo>
                <a:lnTo>
                  <a:pt x="25139" y="888025"/>
                </a:lnTo>
                <a:lnTo>
                  <a:pt x="14314" y="842875"/>
                </a:lnTo>
                <a:lnTo>
                  <a:pt x="6446" y="796644"/>
                </a:lnTo>
                <a:lnTo>
                  <a:pt x="1640" y="749436"/>
                </a:lnTo>
                <a:lnTo>
                  <a:pt x="0" y="701357"/>
                </a:lnTo>
                <a:lnTo>
                  <a:pt x="1640" y="653355"/>
                </a:lnTo>
                <a:lnTo>
                  <a:pt x="6446" y="606219"/>
                </a:lnTo>
                <a:lnTo>
                  <a:pt x="14314" y="560052"/>
                </a:lnTo>
                <a:lnTo>
                  <a:pt x="25139" y="514961"/>
                </a:lnTo>
                <a:lnTo>
                  <a:pt x="38817" y="471049"/>
                </a:lnTo>
                <a:lnTo>
                  <a:pt x="55243" y="428421"/>
                </a:lnTo>
                <a:lnTo>
                  <a:pt x="74313" y="387182"/>
                </a:lnTo>
                <a:lnTo>
                  <a:pt x="95923" y="347436"/>
                </a:lnTo>
                <a:lnTo>
                  <a:pt x="119968" y="309288"/>
                </a:lnTo>
                <a:lnTo>
                  <a:pt x="146344" y="272843"/>
                </a:lnTo>
                <a:lnTo>
                  <a:pt x="174946" y="238205"/>
                </a:lnTo>
                <a:lnTo>
                  <a:pt x="205670" y="205479"/>
                </a:lnTo>
                <a:lnTo>
                  <a:pt x="238411" y="174770"/>
                </a:lnTo>
                <a:lnTo>
                  <a:pt x="273065" y="146182"/>
                </a:lnTo>
                <a:lnTo>
                  <a:pt x="309528" y="119820"/>
                </a:lnTo>
                <a:lnTo>
                  <a:pt x="347695" y="95789"/>
                </a:lnTo>
                <a:lnTo>
                  <a:pt x="387462" y="74193"/>
                </a:lnTo>
                <a:lnTo>
                  <a:pt x="428725" y="55137"/>
                </a:lnTo>
                <a:lnTo>
                  <a:pt x="471378" y="38725"/>
                </a:lnTo>
                <a:lnTo>
                  <a:pt x="515317" y="25063"/>
                </a:lnTo>
                <a:lnTo>
                  <a:pt x="560439" y="14255"/>
                </a:lnTo>
                <a:lnTo>
                  <a:pt x="606638" y="6405"/>
                </a:lnTo>
                <a:lnTo>
                  <a:pt x="653811" y="1618"/>
                </a:lnTo>
                <a:lnTo>
                  <a:pt x="701852" y="0"/>
                </a:lnTo>
                <a:lnTo>
                  <a:pt x="749894" y="1618"/>
                </a:lnTo>
                <a:lnTo>
                  <a:pt x="797066" y="6405"/>
                </a:lnTo>
                <a:lnTo>
                  <a:pt x="843265" y="14255"/>
                </a:lnTo>
                <a:lnTo>
                  <a:pt x="888386" y="25065"/>
                </a:lnTo>
                <a:lnTo>
                  <a:pt x="932325" y="38728"/>
                </a:lnTo>
                <a:lnTo>
                  <a:pt x="974977" y="55142"/>
                </a:lnTo>
                <a:lnTo>
                  <a:pt x="1016238" y="74201"/>
                </a:lnTo>
                <a:lnTo>
                  <a:pt x="1056003" y="95801"/>
                </a:lnTo>
                <a:lnTo>
                  <a:pt x="1094167" y="119837"/>
                </a:lnTo>
                <a:lnTo>
                  <a:pt x="1130626" y="146205"/>
                </a:lnTo>
                <a:lnTo>
                  <a:pt x="1165277" y="174801"/>
                </a:lnTo>
                <a:lnTo>
                  <a:pt x="1198013" y="205519"/>
                </a:lnTo>
                <a:lnTo>
                  <a:pt x="1228731" y="238255"/>
                </a:lnTo>
                <a:lnTo>
                  <a:pt x="1257326" y="272906"/>
                </a:lnTo>
                <a:lnTo>
                  <a:pt x="1283693" y="309365"/>
                </a:lnTo>
                <a:lnTo>
                  <a:pt x="1307729" y="347530"/>
                </a:lnTo>
                <a:lnTo>
                  <a:pt x="1329328" y="387294"/>
                </a:lnTo>
                <a:lnTo>
                  <a:pt x="1348387" y="428555"/>
                </a:lnTo>
                <a:lnTo>
                  <a:pt x="1364800" y="471206"/>
                </a:lnTo>
                <a:lnTo>
                  <a:pt x="1378463" y="515145"/>
                </a:lnTo>
                <a:lnTo>
                  <a:pt x="1389272" y="560265"/>
                </a:lnTo>
                <a:lnTo>
                  <a:pt x="1397122" y="606463"/>
                </a:lnTo>
                <a:lnTo>
                  <a:pt x="1401909" y="653635"/>
                </a:lnTo>
                <a:lnTo>
                  <a:pt x="1403527" y="701675"/>
                </a:lnTo>
                <a:lnTo>
                  <a:pt x="1401909" y="749716"/>
                </a:lnTo>
                <a:lnTo>
                  <a:pt x="1397122" y="796888"/>
                </a:lnTo>
                <a:lnTo>
                  <a:pt x="1389272" y="843087"/>
                </a:lnTo>
                <a:lnTo>
                  <a:pt x="1378463" y="888209"/>
                </a:lnTo>
                <a:lnTo>
                  <a:pt x="1364800" y="932148"/>
                </a:lnTo>
                <a:lnTo>
                  <a:pt x="1348387" y="974800"/>
                </a:lnTo>
                <a:lnTo>
                  <a:pt x="1329328" y="1016060"/>
                </a:lnTo>
                <a:lnTo>
                  <a:pt x="1307729" y="1055825"/>
                </a:lnTo>
                <a:lnTo>
                  <a:pt x="1283693" y="1093989"/>
                </a:lnTo>
                <a:lnTo>
                  <a:pt x="1257326" y="1130449"/>
                </a:lnTo>
                <a:lnTo>
                  <a:pt x="1228731" y="1165099"/>
                </a:lnTo>
                <a:lnTo>
                  <a:pt x="1198013" y="1197835"/>
                </a:lnTo>
                <a:lnTo>
                  <a:pt x="1165277" y="1228553"/>
                </a:lnTo>
                <a:lnTo>
                  <a:pt x="1130626" y="1257148"/>
                </a:lnTo>
                <a:lnTo>
                  <a:pt x="1094167" y="1283515"/>
                </a:lnTo>
                <a:lnTo>
                  <a:pt x="1056003" y="1307551"/>
                </a:lnTo>
                <a:lnTo>
                  <a:pt x="1016238" y="1329150"/>
                </a:lnTo>
                <a:lnTo>
                  <a:pt x="974977" y="1348209"/>
                </a:lnTo>
                <a:lnTo>
                  <a:pt x="932325" y="1364622"/>
                </a:lnTo>
                <a:lnTo>
                  <a:pt x="888386" y="1378285"/>
                </a:lnTo>
                <a:lnTo>
                  <a:pt x="843265" y="1389094"/>
                </a:lnTo>
                <a:lnTo>
                  <a:pt x="797066" y="1396944"/>
                </a:lnTo>
                <a:lnTo>
                  <a:pt x="749894" y="1401731"/>
                </a:lnTo>
                <a:lnTo>
                  <a:pt x="701852" y="140335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992367" y="1363662"/>
            <a:ext cx="1402715" cy="1403350"/>
          </a:xfrm>
          <a:custGeom>
            <a:avLst/>
            <a:gdLst/>
            <a:ahLst/>
            <a:cxnLst/>
            <a:rect l="l" t="t" r="r" b="b"/>
            <a:pathLst>
              <a:path w="1402715" h="1403350">
                <a:moveTo>
                  <a:pt x="701039" y="1403350"/>
                </a:moveTo>
                <a:lnTo>
                  <a:pt x="652998" y="1401731"/>
                </a:lnTo>
                <a:lnTo>
                  <a:pt x="605826" y="1396944"/>
                </a:lnTo>
                <a:lnTo>
                  <a:pt x="559628" y="1389093"/>
                </a:lnTo>
                <a:lnTo>
                  <a:pt x="514508" y="1378284"/>
                </a:lnTo>
                <a:lnTo>
                  <a:pt x="470572" y="1364619"/>
                </a:lnTo>
                <a:lnTo>
                  <a:pt x="427924" y="1348204"/>
                </a:lnTo>
                <a:lnTo>
                  <a:pt x="386670" y="1329143"/>
                </a:lnTo>
                <a:lnTo>
                  <a:pt x="346913" y="1307539"/>
                </a:lnTo>
                <a:lnTo>
                  <a:pt x="308758" y="1283499"/>
                </a:lnTo>
                <a:lnTo>
                  <a:pt x="272311" y="1257125"/>
                </a:lnTo>
                <a:lnTo>
                  <a:pt x="237676" y="1228522"/>
                </a:lnTo>
                <a:lnTo>
                  <a:pt x="204958" y="1197795"/>
                </a:lnTo>
                <a:lnTo>
                  <a:pt x="174262" y="1165048"/>
                </a:lnTo>
                <a:lnTo>
                  <a:pt x="145692" y="1130386"/>
                </a:lnTo>
                <a:lnTo>
                  <a:pt x="119354" y="1093912"/>
                </a:lnTo>
                <a:lnTo>
                  <a:pt x="95351" y="1055731"/>
                </a:lnTo>
                <a:lnTo>
                  <a:pt x="73789" y="1015947"/>
                </a:lnTo>
                <a:lnTo>
                  <a:pt x="54773" y="974666"/>
                </a:lnTo>
                <a:lnTo>
                  <a:pt x="38407" y="931990"/>
                </a:lnTo>
                <a:lnTo>
                  <a:pt x="24796" y="888025"/>
                </a:lnTo>
                <a:lnTo>
                  <a:pt x="14045" y="842875"/>
                </a:lnTo>
                <a:lnTo>
                  <a:pt x="6259" y="796644"/>
                </a:lnTo>
                <a:lnTo>
                  <a:pt x="1542" y="749436"/>
                </a:lnTo>
                <a:lnTo>
                  <a:pt x="0" y="701357"/>
                </a:lnTo>
                <a:lnTo>
                  <a:pt x="1542" y="653355"/>
                </a:lnTo>
                <a:lnTo>
                  <a:pt x="6259" y="606219"/>
                </a:lnTo>
                <a:lnTo>
                  <a:pt x="14045" y="560052"/>
                </a:lnTo>
                <a:lnTo>
                  <a:pt x="24796" y="514961"/>
                </a:lnTo>
                <a:lnTo>
                  <a:pt x="38407" y="471049"/>
                </a:lnTo>
                <a:lnTo>
                  <a:pt x="54773" y="428421"/>
                </a:lnTo>
                <a:lnTo>
                  <a:pt x="73789" y="387182"/>
                </a:lnTo>
                <a:lnTo>
                  <a:pt x="95351" y="347436"/>
                </a:lnTo>
                <a:lnTo>
                  <a:pt x="119354" y="309288"/>
                </a:lnTo>
                <a:lnTo>
                  <a:pt x="145692" y="272843"/>
                </a:lnTo>
                <a:lnTo>
                  <a:pt x="174262" y="238205"/>
                </a:lnTo>
                <a:lnTo>
                  <a:pt x="204958" y="205479"/>
                </a:lnTo>
                <a:lnTo>
                  <a:pt x="237676" y="174770"/>
                </a:lnTo>
                <a:lnTo>
                  <a:pt x="272311" y="146182"/>
                </a:lnTo>
                <a:lnTo>
                  <a:pt x="308758" y="119820"/>
                </a:lnTo>
                <a:lnTo>
                  <a:pt x="346913" y="95789"/>
                </a:lnTo>
                <a:lnTo>
                  <a:pt x="386670" y="74193"/>
                </a:lnTo>
                <a:lnTo>
                  <a:pt x="427924" y="55137"/>
                </a:lnTo>
                <a:lnTo>
                  <a:pt x="470572" y="38725"/>
                </a:lnTo>
                <a:lnTo>
                  <a:pt x="514508" y="25063"/>
                </a:lnTo>
                <a:lnTo>
                  <a:pt x="559628" y="14255"/>
                </a:lnTo>
                <a:lnTo>
                  <a:pt x="605826" y="6405"/>
                </a:lnTo>
                <a:lnTo>
                  <a:pt x="652998" y="1618"/>
                </a:lnTo>
                <a:lnTo>
                  <a:pt x="701039" y="0"/>
                </a:lnTo>
                <a:lnTo>
                  <a:pt x="749081" y="1618"/>
                </a:lnTo>
                <a:lnTo>
                  <a:pt x="796253" y="6405"/>
                </a:lnTo>
                <a:lnTo>
                  <a:pt x="842452" y="14255"/>
                </a:lnTo>
                <a:lnTo>
                  <a:pt x="887574" y="25065"/>
                </a:lnTo>
                <a:lnTo>
                  <a:pt x="931513" y="38728"/>
                </a:lnTo>
                <a:lnTo>
                  <a:pt x="974165" y="55142"/>
                </a:lnTo>
                <a:lnTo>
                  <a:pt x="1015425" y="74201"/>
                </a:lnTo>
                <a:lnTo>
                  <a:pt x="1055190" y="95801"/>
                </a:lnTo>
                <a:lnTo>
                  <a:pt x="1093354" y="119837"/>
                </a:lnTo>
                <a:lnTo>
                  <a:pt x="1129814" y="146205"/>
                </a:lnTo>
                <a:lnTo>
                  <a:pt x="1164464" y="174801"/>
                </a:lnTo>
                <a:lnTo>
                  <a:pt x="1197200" y="205519"/>
                </a:lnTo>
                <a:lnTo>
                  <a:pt x="1227918" y="238255"/>
                </a:lnTo>
                <a:lnTo>
                  <a:pt x="1256513" y="272906"/>
                </a:lnTo>
                <a:lnTo>
                  <a:pt x="1282880" y="309365"/>
                </a:lnTo>
                <a:lnTo>
                  <a:pt x="1306916" y="347530"/>
                </a:lnTo>
                <a:lnTo>
                  <a:pt x="1328515" y="387294"/>
                </a:lnTo>
                <a:lnTo>
                  <a:pt x="1347574" y="428555"/>
                </a:lnTo>
                <a:lnTo>
                  <a:pt x="1363987" y="471206"/>
                </a:lnTo>
                <a:lnTo>
                  <a:pt x="1377650" y="515145"/>
                </a:lnTo>
                <a:lnTo>
                  <a:pt x="1388459" y="560265"/>
                </a:lnTo>
                <a:lnTo>
                  <a:pt x="1396309" y="606463"/>
                </a:lnTo>
                <a:lnTo>
                  <a:pt x="1401096" y="653635"/>
                </a:lnTo>
                <a:lnTo>
                  <a:pt x="1402714" y="701675"/>
                </a:lnTo>
                <a:lnTo>
                  <a:pt x="1401096" y="749716"/>
                </a:lnTo>
                <a:lnTo>
                  <a:pt x="1396309" y="796888"/>
                </a:lnTo>
                <a:lnTo>
                  <a:pt x="1388459" y="843087"/>
                </a:lnTo>
                <a:lnTo>
                  <a:pt x="1377650" y="888209"/>
                </a:lnTo>
                <a:lnTo>
                  <a:pt x="1363987" y="932148"/>
                </a:lnTo>
                <a:lnTo>
                  <a:pt x="1347574" y="974800"/>
                </a:lnTo>
                <a:lnTo>
                  <a:pt x="1328515" y="1016060"/>
                </a:lnTo>
                <a:lnTo>
                  <a:pt x="1306916" y="1055825"/>
                </a:lnTo>
                <a:lnTo>
                  <a:pt x="1282880" y="1093989"/>
                </a:lnTo>
                <a:lnTo>
                  <a:pt x="1256513" y="1130449"/>
                </a:lnTo>
                <a:lnTo>
                  <a:pt x="1227918" y="1165099"/>
                </a:lnTo>
                <a:lnTo>
                  <a:pt x="1197200" y="1197835"/>
                </a:lnTo>
                <a:lnTo>
                  <a:pt x="1164464" y="1228553"/>
                </a:lnTo>
                <a:lnTo>
                  <a:pt x="1129814" y="1257148"/>
                </a:lnTo>
                <a:lnTo>
                  <a:pt x="1093354" y="1283515"/>
                </a:lnTo>
                <a:lnTo>
                  <a:pt x="1055190" y="1307551"/>
                </a:lnTo>
                <a:lnTo>
                  <a:pt x="1015425" y="1329150"/>
                </a:lnTo>
                <a:lnTo>
                  <a:pt x="974165" y="1348209"/>
                </a:lnTo>
                <a:lnTo>
                  <a:pt x="931513" y="1364622"/>
                </a:lnTo>
                <a:lnTo>
                  <a:pt x="887574" y="1378285"/>
                </a:lnTo>
                <a:lnTo>
                  <a:pt x="842452" y="1389094"/>
                </a:lnTo>
                <a:lnTo>
                  <a:pt x="796253" y="1396944"/>
                </a:lnTo>
                <a:lnTo>
                  <a:pt x="749081" y="1401731"/>
                </a:lnTo>
                <a:lnTo>
                  <a:pt x="701039" y="1403350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18232" y="1363662"/>
            <a:ext cx="1403350" cy="1403350"/>
          </a:xfrm>
          <a:custGeom>
            <a:avLst/>
            <a:gdLst/>
            <a:ahLst/>
            <a:cxnLst/>
            <a:rect l="l" t="t" r="r" b="b"/>
            <a:pathLst>
              <a:path w="1403350" h="1403350">
                <a:moveTo>
                  <a:pt x="701598" y="1403350"/>
                </a:moveTo>
                <a:lnTo>
                  <a:pt x="653558" y="1401731"/>
                </a:lnTo>
                <a:lnTo>
                  <a:pt x="606387" y="1396944"/>
                </a:lnTo>
                <a:lnTo>
                  <a:pt x="560189" y="1389093"/>
                </a:lnTo>
                <a:lnTo>
                  <a:pt x="515069" y="1378284"/>
                </a:lnTo>
                <a:lnTo>
                  <a:pt x="471131" y="1364619"/>
                </a:lnTo>
                <a:lnTo>
                  <a:pt x="428480" y="1348204"/>
                </a:lnTo>
                <a:lnTo>
                  <a:pt x="387220" y="1329143"/>
                </a:lnTo>
                <a:lnTo>
                  <a:pt x="347456" y="1307539"/>
                </a:lnTo>
                <a:lnTo>
                  <a:pt x="309293" y="1283499"/>
                </a:lnTo>
                <a:lnTo>
                  <a:pt x="272835" y="1257125"/>
                </a:lnTo>
                <a:lnTo>
                  <a:pt x="238187" y="1228522"/>
                </a:lnTo>
                <a:lnTo>
                  <a:pt x="205452" y="1197795"/>
                </a:lnTo>
                <a:lnTo>
                  <a:pt x="174736" y="1165048"/>
                </a:lnTo>
                <a:lnTo>
                  <a:pt x="146144" y="1130386"/>
                </a:lnTo>
                <a:lnTo>
                  <a:pt x="119779" y="1093912"/>
                </a:lnTo>
                <a:lnTo>
                  <a:pt x="95747" y="1055731"/>
                </a:lnTo>
                <a:lnTo>
                  <a:pt x="74152" y="1015947"/>
                </a:lnTo>
                <a:lnTo>
                  <a:pt x="55098" y="974666"/>
                </a:lnTo>
                <a:lnTo>
                  <a:pt x="38690" y="931990"/>
                </a:lnTo>
                <a:lnTo>
                  <a:pt x="25033" y="888025"/>
                </a:lnTo>
                <a:lnTo>
                  <a:pt x="14230" y="842875"/>
                </a:lnTo>
                <a:lnTo>
                  <a:pt x="6388" y="796644"/>
                </a:lnTo>
                <a:lnTo>
                  <a:pt x="1609" y="749436"/>
                </a:lnTo>
                <a:lnTo>
                  <a:pt x="0" y="701357"/>
                </a:lnTo>
                <a:lnTo>
                  <a:pt x="1609" y="653355"/>
                </a:lnTo>
                <a:lnTo>
                  <a:pt x="6388" y="606219"/>
                </a:lnTo>
                <a:lnTo>
                  <a:pt x="14230" y="560052"/>
                </a:lnTo>
                <a:lnTo>
                  <a:pt x="25033" y="514961"/>
                </a:lnTo>
                <a:lnTo>
                  <a:pt x="38690" y="471049"/>
                </a:lnTo>
                <a:lnTo>
                  <a:pt x="55098" y="428421"/>
                </a:lnTo>
                <a:lnTo>
                  <a:pt x="74152" y="387182"/>
                </a:lnTo>
                <a:lnTo>
                  <a:pt x="95747" y="347436"/>
                </a:lnTo>
                <a:lnTo>
                  <a:pt x="119779" y="309288"/>
                </a:lnTo>
                <a:lnTo>
                  <a:pt x="146144" y="272843"/>
                </a:lnTo>
                <a:lnTo>
                  <a:pt x="174736" y="238205"/>
                </a:lnTo>
                <a:lnTo>
                  <a:pt x="205452" y="205479"/>
                </a:lnTo>
                <a:lnTo>
                  <a:pt x="238187" y="174770"/>
                </a:lnTo>
                <a:lnTo>
                  <a:pt x="272835" y="146182"/>
                </a:lnTo>
                <a:lnTo>
                  <a:pt x="309293" y="119820"/>
                </a:lnTo>
                <a:lnTo>
                  <a:pt x="347456" y="95789"/>
                </a:lnTo>
                <a:lnTo>
                  <a:pt x="387220" y="74193"/>
                </a:lnTo>
                <a:lnTo>
                  <a:pt x="428480" y="55137"/>
                </a:lnTo>
                <a:lnTo>
                  <a:pt x="471131" y="38725"/>
                </a:lnTo>
                <a:lnTo>
                  <a:pt x="515069" y="25063"/>
                </a:lnTo>
                <a:lnTo>
                  <a:pt x="560189" y="14255"/>
                </a:lnTo>
                <a:lnTo>
                  <a:pt x="606387" y="6405"/>
                </a:lnTo>
                <a:lnTo>
                  <a:pt x="653558" y="1618"/>
                </a:lnTo>
                <a:lnTo>
                  <a:pt x="701598" y="0"/>
                </a:lnTo>
                <a:lnTo>
                  <a:pt x="749640" y="1618"/>
                </a:lnTo>
                <a:lnTo>
                  <a:pt x="796812" y="6405"/>
                </a:lnTo>
                <a:lnTo>
                  <a:pt x="843011" y="14255"/>
                </a:lnTo>
                <a:lnTo>
                  <a:pt x="888132" y="25065"/>
                </a:lnTo>
                <a:lnTo>
                  <a:pt x="932071" y="38728"/>
                </a:lnTo>
                <a:lnTo>
                  <a:pt x="974723" y="55142"/>
                </a:lnTo>
                <a:lnTo>
                  <a:pt x="1015984" y="74201"/>
                </a:lnTo>
                <a:lnTo>
                  <a:pt x="1055749" y="95801"/>
                </a:lnTo>
                <a:lnTo>
                  <a:pt x="1093913" y="119837"/>
                </a:lnTo>
                <a:lnTo>
                  <a:pt x="1130372" y="146205"/>
                </a:lnTo>
                <a:lnTo>
                  <a:pt x="1165023" y="174801"/>
                </a:lnTo>
                <a:lnTo>
                  <a:pt x="1197759" y="205519"/>
                </a:lnTo>
                <a:lnTo>
                  <a:pt x="1228477" y="238255"/>
                </a:lnTo>
                <a:lnTo>
                  <a:pt x="1257072" y="272906"/>
                </a:lnTo>
                <a:lnTo>
                  <a:pt x="1283439" y="309365"/>
                </a:lnTo>
                <a:lnTo>
                  <a:pt x="1307475" y="347530"/>
                </a:lnTo>
                <a:lnTo>
                  <a:pt x="1329074" y="387294"/>
                </a:lnTo>
                <a:lnTo>
                  <a:pt x="1348133" y="428555"/>
                </a:lnTo>
                <a:lnTo>
                  <a:pt x="1364546" y="471206"/>
                </a:lnTo>
                <a:lnTo>
                  <a:pt x="1378209" y="515145"/>
                </a:lnTo>
                <a:lnTo>
                  <a:pt x="1389018" y="560265"/>
                </a:lnTo>
                <a:lnTo>
                  <a:pt x="1396868" y="606463"/>
                </a:lnTo>
                <a:lnTo>
                  <a:pt x="1401655" y="653635"/>
                </a:lnTo>
                <a:lnTo>
                  <a:pt x="1403273" y="701675"/>
                </a:lnTo>
                <a:lnTo>
                  <a:pt x="1401655" y="749716"/>
                </a:lnTo>
                <a:lnTo>
                  <a:pt x="1396868" y="796888"/>
                </a:lnTo>
                <a:lnTo>
                  <a:pt x="1389018" y="843087"/>
                </a:lnTo>
                <a:lnTo>
                  <a:pt x="1378209" y="888209"/>
                </a:lnTo>
                <a:lnTo>
                  <a:pt x="1364546" y="932148"/>
                </a:lnTo>
                <a:lnTo>
                  <a:pt x="1348133" y="974800"/>
                </a:lnTo>
                <a:lnTo>
                  <a:pt x="1329074" y="1016060"/>
                </a:lnTo>
                <a:lnTo>
                  <a:pt x="1307475" y="1055825"/>
                </a:lnTo>
                <a:lnTo>
                  <a:pt x="1283439" y="1093989"/>
                </a:lnTo>
                <a:lnTo>
                  <a:pt x="1257072" y="1130449"/>
                </a:lnTo>
                <a:lnTo>
                  <a:pt x="1228477" y="1165099"/>
                </a:lnTo>
                <a:lnTo>
                  <a:pt x="1197759" y="1197835"/>
                </a:lnTo>
                <a:lnTo>
                  <a:pt x="1165023" y="1228553"/>
                </a:lnTo>
                <a:lnTo>
                  <a:pt x="1130372" y="1257148"/>
                </a:lnTo>
                <a:lnTo>
                  <a:pt x="1093913" y="1283515"/>
                </a:lnTo>
                <a:lnTo>
                  <a:pt x="1055749" y="1307551"/>
                </a:lnTo>
                <a:lnTo>
                  <a:pt x="1015984" y="1329150"/>
                </a:lnTo>
                <a:lnTo>
                  <a:pt x="974723" y="1348209"/>
                </a:lnTo>
                <a:lnTo>
                  <a:pt x="932071" y="1364622"/>
                </a:lnTo>
                <a:lnTo>
                  <a:pt x="888132" y="1378285"/>
                </a:lnTo>
                <a:lnTo>
                  <a:pt x="843011" y="1389094"/>
                </a:lnTo>
                <a:lnTo>
                  <a:pt x="796812" y="1396944"/>
                </a:lnTo>
                <a:lnTo>
                  <a:pt x="749640" y="1401731"/>
                </a:lnTo>
                <a:lnTo>
                  <a:pt x="701598" y="140335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194185" y="400405"/>
            <a:ext cx="1802764" cy="45148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研修班特</a:t>
            </a:r>
            <a:r>
              <a:rPr dirty="0" sz="2800" spc="-5"/>
              <a:t>色</a:t>
            </a:r>
            <a:endParaRPr sz="2800"/>
          </a:p>
        </p:txBody>
      </p:sp>
      <p:sp>
        <p:nvSpPr>
          <p:cNvPr id="12" name="object 12"/>
          <p:cNvSpPr/>
          <p:nvPr/>
        </p:nvSpPr>
        <p:spPr>
          <a:xfrm>
            <a:off x="4324121" y="3908640"/>
            <a:ext cx="1397635" cy="142875"/>
          </a:xfrm>
          <a:custGeom>
            <a:avLst/>
            <a:gdLst/>
            <a:ahLst/>
            <a:cxnLst/>
            <a:rect l="l" t="t" r="r" b="b"/>
            <a:pathLst>
              <a:path w="1397635" h="142875">
                <a:moveTo>
                  <a:pt x="1334510" y="71412"/>
                </a:moveTo>
                <a:lnTo>
                  <a:pt x="1262773" y="29565"/>
                </a:lnTo>
                <a:lnTo>
                  <a:pt x="1254925" y="16814"/>
                </a:lnTo>
                <a:lnTo>
                  <a:pt x="1255039" y="13703"/>
                </a:lnTo>
                <a:lnTo>
                  <a:pt x="1269796" y="0"/>
                </a:lnTo>
                <a:lnTo>
                  <a:pt x="1272908" y="114"/>
                </a:lnTo>
                <a:lnTo>
                  <a:pt x="1275930" y="838"/>
                </a:lnTo>
                <a:lnTo>
                  <a:pt x="1278763" y="2133"/>
                </a:lnTo>
                <a:lnTo>
                  <a:pt x="1374008" y="57696"/>
                </a:lnTo>
                <a:lnTo>
                  <a:pt x="1358023" y="57696"/>
                </a:lnTo>
                <a:lnTo>
                  <a:pt x="1334510" y="71412"/>
                </a:lnTo>
                <a:close/>
              </a:path>
              <a:path w="1397635" h="142875">
                <a:moveTo>
                  <a:pt x="1301750" y="87287"/>
                </a:moveTo>
                <a:lnTo>
                  <a:pt x="1270000" y="87287"/>
                </a:lnTo>
                <a:lnTo>
                  <a:pt x="1270000" y="55537"/>
                </a:lnTo>
                <a:lnTo>
                  <a:pt x="1301750" y="55537"/>
                </a:lnTo>
                <a:lnTo>
                  <a:pt x="1301750" y="87287"/>
                </a:lnTo>
                <a:close/>
              </a:path>
              <a:path w="1397635" h="142875">
                <a:moveTo>
                  <a:pt x="1358023" y="85128"/>
                </a:moveTo>
                <a:lnTo>
                  <a:pt x="1334510" y="71412"/>
                </a:lnTo>
                <a:lnTo>
                  <a:pt x="1358023" y="57696"/>
                </a:lnTo>
                <a:lnTo>
                  <a:pt x="1358023" y="85128"/>
                </a:lnTo>
                <a:close/>
              </a:path>
              <a:path w="1397635" h="142875">
                <a:moveTo>
                  <a:pt x="1374008" y="85128"/>
                </a:moveTo>
                <a:lnTo>
                  <a:pt x="1358023" y="85128"/>
                </a:lnTo>
                <a:lnTo>
                  <a:pt x="1358023" y="57696"/>
                </a:lnTo>
                <a:lnTo>
                  <a:pt x="1374008" y="57696"/>
                </a:lnTo>
                <a:lnTo>
                  <a:pt x="1397520" y="71412"/>
                </a:lnTo>
                <a:lnTo>
                  <a:pt x="1374008" y="85128"/>
                </a:lnTo>
                <a:close/>
              </a:path>
              <a:path w="1397635" h="142875">
                <a:moveTo>
                  <a:pt x="1269796" y="142824"/>
                </a:moveTo>
                <a:lnTo>
                  <a:pt x="1254925" y="126009"/>
                </a:lnTo>
                <a:lnTo>
                  <a:pt x="1255407" y="122936"/>
                </a:lnTo>
                <a:lnTo>
                  <a:pt x="1334510" y="71412"/>
                </a:lnTo>
                <a:lnTo>
                  <a:pt x="1358023" y="85128"/>
                </a:lnTo>
                <a:lnTo>
                  <a:pt x="1374008" y="85128"/>
                </a:lnTo>
                <a:lnTo>
                  <a:pt x="1278763" y="140690"/>
                </a:lnTo>
                <a:lnTo>
                  <a:pt x="1275930" y="141986"/>
                </a:lnTo>
                <a:lnTo>
                  <a:pt x="1272908" y="142709"/>
                </a:lnTo>
                <a:lnTo>
                  <a:pt x="1269796" y="142824"/>
                </a:lnTo>
                <a:close/>
              </a:path>
              <a:path w="1397635" h="142875">
                <a:moveTo>
                  <a:pt x="31750" y="87287"/>
                </a:moveTo>
                <a:lnTo>
                  <a:pt x="0" y="87287"/>
                </a:lnTo>
                <a:lnTo>
                  <a:pt x="0" y="55537"/>
                </a:lnTo>
                <a:lnTo>
                  <a:pt x="31750" y="55537"/>
                </a:lnTo>
                <a:lnTo>
                  <a:pt x="31750" y="87287"/>
                </a:lnTo>
                <a:close/>
              </a:path>
              <a:path w="1397635" h="142875">
                <a:moveTo>
                  <a:pt x="158750" y="87287"/>
                </a:moveTo>
                <a:lnTo>
                  <a:pt x="127000" y="87287"/>
                </a:lnTo>
                <a:lnTo>
                  <a:pt x="127000" y="55537"/>
                </a:lnTo>
                <a:lnTo>
                  <a:pt x="158750" y="55537"/>
                </a:lnTo>
                <a:lnTo>
                  <a:pt x="158750" y="87287"/>
                </a:lnTo>
                <a:close/>
              </a:path>
              <a:path w="1397635" h="142875">
                <a:moveTo>
                  <a:pt x="285750" y="87287"/>
                </a:moveTo>
                <a:lnTo>
                  <a:pt x="254000" y="87287"/>
                </a:lnTo>
                <a:lnTo>
                  <a:pt x="254000" y="55537"/>
                </a:lnTo>
                <a:lnTo>
                  <a:pt x="285750" y="55537"/>
                </a:lnTo>
                <a:lnTo>
                  <a:pt x="285750" y="87287"/>
                </a:lnTo>
                <a:close/>
              </a:path>
              <a:path w="1397635" h="142875">
                <a:moveTo>
                  <a:pt x="412750" y="87287"/>
                </a:moveTo>
                <a:lnTo>
                  <a:pt x="381000" y="87287"/>
                </a:lnTo>
                <a:lnTo>
                  <a:pt x="381000" y="55537"/>
                </a:lnTo>
                <a:lnTo>
                  <a:pt x="412750" y="55537"/>
                </a:lnTo>
                <a:lnTo>
                  <a:pt x="412750" y="87287"/>
                </a:lnTo>
                <a:close/>
              </a:path>
              <a:path w="1397635" h="142875">
                <a:moveTo>
                  <a:pt x="539750" y="87287"/>
                </a:moveTo>
                <a:lnTo>
                  <a:pt x="508000" y="87287"/>
                </a:lnTo>
                <a:lnTo>
                  <a:pt x="508000" y="55537"/>
                </a:lnTo>
                <a:lnTo>
                  <a:pt x="539750" y="55537"/>
                </a:lnTo>
                <a:lnTo>
                  <a:pt x="539750" y="87287"/>
                </a:lnTo>
                <a:close/>
              </a:path>
              <a:path w="1397635" h="142875">
                <a:moveTo>
                  <a:pt x="666750" y="87287"/>
                </a:moveTo>
                <a:lnTo>
                  <a:pt x="635000" y="87287"/>
                </a:lnTo>
                <a:lnTo>
                  <a:pt x="635000" y="55537"/>
                </a:lnTo>
                <a:lnTo>
                  <a:pt x="666750" y="55537"/>
                </a:lnTo>
                <a:lnTo>
                  <a:pt x="666750" y="87287"/>
                </a:lnTo>
                <a:close/>
              </a:path>
              <a:path w="1397635" h="142875">
                <a:moveTo>
                  <a:pt x="793750" y="87287"/>
                </a:moveTo>
                <a:lnTo>
                  <a:pt x="762000" y="87287"/>
                </a:lnTo>
                <a:lnTo>
                  <a:pt x="762000" y="55537"/>
                </a:lnTo>
                <a:lnTo>
                  <a:pt x="793750" y="55537"/>
                </a:lnTo>
                <a:lnTo>
                  <a:pt x="793750" y="87287"/>
                </a:lnTo>
                <a:close/>
              </a:path>
              <a:path w="1397635" h="142875">
                <a:moveTo>
                  <a:pt x="920750" y="87287"/>
                </a:moveTo>
                <a:lnTo>
                  <a:pt x="889000" y="87287"/>
                </a:lnTo>
                <a:lnTo>
                  <a:pt x="889000" y="55537"/>
                </a:lnTo>
                <a:lnTo>
                  <a:pt x="920750" y="55537"/>
                </a:lnTo>
                <a:lnTo>
                  <a:pt x="920750" y="87287"/>
                </a:lnTo>
                <a:close/>
              </a:path>
              <a:path w="1397635" h="142875">
                <a:moveTo>
                  <a:pt x="1047750" y="87287"/>
                </a:moveTo>
                <a:lnTo>
                  <a:pt x="1016000" y="87287"/>
                </a:lnTo>
                <a:lnTo>
                  <a:pt x="1016000" y="55537"/>
                </a:lnTo>
                <a:lnTo>
                  <a:pt x="1047750" y="55537"/>
                </a:lnTo>
                <a:lnTo>
                  <a:pt x="1047750" y="87287"/>
                </a:lnTo>
                <a:close/>
              </a:path>
              <a:path w="1397635" h="142875">
                <a:moveTo>
                  <a:pt x="1174750" y="87287"/>
                </a:moveTo>
                <a:lnTo>
                  <a:pt x="1143000" y="87287"/>
                </a:lnTo>
                <a:lnTo>
                  <a:pt x="1143000" y="55537"/>
                </a:lnTo>
                <a:lnTo>
                  <a:pt x="1174750" y="55537"/>
                </a:lnTo>
                <a:lnTo>
                  <a:pt x="1174750" y="8728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798673" y="1708556"/>
            <a:ext cx="104203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95"/>
              </a:spcBef>
            </a:pP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针对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课题调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研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72301" y="1708556"/>
            <a:ext cx="104203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95"/>
              </a:spcBef>
            </a:pP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订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制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程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dirty="0" sz="2000" spc="5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99029" y="3623271"/>
            <a:ext cx="104203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弼力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班委管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理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72162" y="3623271"/>
            <a:ext cx="104203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落地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行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工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具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41154" y="3623271"/>
            <a:ext cx="104203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跟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企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走</a:t>
            </a:r>
            <a:r>
              <a:rPr dirty="0" sz="2000" spc="5">
                <a:solidFill>
                  <a:srgbClr val="FFFFFF"/>
                </a:solidFill>
                <a:latin typeface="SimSun"/>
                <a:cs typeface="SimSun"/>
              </a:rPr>
              <a:t>访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98648" y="5478119"/>
            <a:ext cx="104203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学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参 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与式教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学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72250" y="5465368"/>
            <a:ext cx="104203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95"/>
              </a:spcBef>
            </a:pP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递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减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解决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问</a:t>
            </a:r>
            <a:r>
              <a:rPr dirty="0" sz="2000" spc="5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41103" y="1708556"/>
            <a:ext cx="104203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9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体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验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培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训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开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班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41459" y="5478119"/>
            <a:ext cx="104203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00">
              <a:lnSpc>
                <a:spcPct val="11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表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式 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文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dirty="0" sz="2000" spc="5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017008" y="921892"/>
            <a:ext cx="2162555" cy="44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473375" y="1218806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289" y="12700"/>
                </a:moveTo>
                <a:lnTo>
                  <a:pt x="696620" y="12700"/>
                </a:lnTo>
                <a:lnTo>
                  <a:pt x="717550" y="0"/>
                </a:lnTo>
                <a:lnTo>
                  <a:pt x="975359" y="0"/>
                </a:lnTo>
                <a:lnTo>
                  <a:pt x="996289" y="12700"/>
                </a:lnTo>
                <a:close/>
              </a:path>
              <a:path w="1693545" h="1689100">
                <a:moveTo>
                  <a:pt x="1058011" y="25400"/>
                </a:moveTo>
                <a:lnTo>
                  <a:pt x="634911" y="25400"/>
                </a:lnTo>
                <a:lnTo>
                  <a:pt x="655294" y="12700"/>
                </a:lnTo>
                <a:lnTo>
                  <a:pt x="1037628" y="12700"/>
                </a:lnTo>
                <a:lnTo>
                  <a:pt x="1058011" y="25400"/>
                </a:lnTo>
                <a:close/>
              </a:path>
              <a:path w="1693545" h="1689100">
                <a:moveTo>
                  <a:pt x="641083" y="50800"/>
                </a:moveTo>
                <a:lnTo>
                  <a:pt x="555396" y="50800"/>
                </a:lnTo>
                <a:lnTo>
                  <a:pt x="594728" y="25400"/>
                </a:lnTo>
                <a:lnTo>
                  <a:pt x="721550" y="25400"/>
                </a:lnTo>
                <a:lnTo>
                  <a:pt x="700938" y="38100"/>
                </a:lnTo>
                <a:lnTo>
                  <a:pt x="661162" y="38100"/>
                </a:lnTo>
                <a:lnTo>
                  <a:pt x="641083" y="50800"/>
                </a:lnTo>
                <a:close/>
              </a:path>
              <a:path w="1693545" h="1689100">
                <a:moveTo>
                  <a:pt x="1137526" y="50800"/>
                </a:moveTo>
                <a:lnTo>
                  <a:pt x="1051839" y="50800"/>
                </a:lnTo>
                <a:lnTo>
                  <a:pt x="1031760" y="38100"/>
                </a:lnTo>
                <a:lnTo>
                  <a:pt x="991984" y="38100"/>
                </a:lnTo>
                <a:lnTo>
                  <a:pt x="971372" y="25400"/>
                </a:lnTo>
                <a:lnTo>
                  <a:pt x="1098181" y="25400"/>
                </a:lnTo>
                <a:lnTo>
                  <a:pt x="1137526" y="50800"/>
                </a:lnTo>
                <a:close/>
              </a:path>
              <a:path w="1693545" h="1689100">
                <a:moveTo>
                  <a:pt x="582942" y="63500"/>
                </a:moveTo>
                <a:lnTo>
                  <a:pt x="516940" y="63500"/>
                </a:lnTo>
                <a:lnTo>
                  <a:pt x="536054" y="50800"/>
                </a:lnTo>
                <a:lnTo>
                  <a:pt x="602424" y="50800"/>
                </a:lnTo>
                <a:lnTo>
                  <a:pt x="582942" y="63500"/>
                </a:lnTo>
                <a:close/>
              </a:path>
              <a:path w="1693545" h="1689100">
                <a:moveTo>
                  <a:pt x="1175969" y="63500"/>
                </a:moveTo>
                <a:lnTo>
                  <a:pt x="1109967" y="63500"/>
                </a:lnTo>
                <a:lnTo>
                  <a:pt x="1090498" y="50800"/>
                </a:lnTo>
                <a:lnTo>
                  <a:pt x="1156855" y="50800"/>
                </a:lnTo>
                <a:lnTo>
                  <a:pt x="1175969" y="63500"/>
                </a:lnTo>
                <a:close/>
              </a:path>
              <a:path w="1693545" h="1689100">
                <a:moveTo>
                  <a:pt x="490334" y="101600"/>
                </a:moveTo>
                <a:lnTo>
                  <a:pt x="442937" y="101600"/>
                </a:lnTo>
                <a:lnTo>
                  <a:pt x="461060" y="88900"/>
                </a:lnTo>
                <a:lnTo>
                  <a:pt x="498068" y="63500"/>
                </a:lnTo>
                <a:lnTo>
                  <a:pt x="564273" y="63500"/>
                </a:lnTo>
                <a:lnTo>
                  <a:pt x="545223" y="76200"/>
                </a:lnTo>
                <a:lnTo>
                  <a:pt x="545515" y="76200"/>
                </a:lnTo>
                <a:lnTo>
                  <a:pt x="526694" y="88900"/>
                </a:lnTo>
                <a:lnTo>
                  <a:pt x="508673" y="88900"/>
                </a:lnTo>
                <a:lnTo>
                  <a:pt x="490334" y="101600"/>
                </a:lnTo>
                <a:close/>
              </a:path>
              <a:path w="1693545" h="1689100">
                <a:moveTo>
                  <a:pt x="1249972" y="101600"/>
                </a:moveTo>
                <a:lnTo>
                  <a:pt x="1202588" y="101600"/>
                </a:lnTo>
                <a:lnTo>
                  <a:pt x="1184236" y="88900"/>
                </a:lnTo>
                <a:lnTo>
                  <a:pt x="1166215" y="88900"/>
                </a:lnTo>
                <a:lnTo>
                  <a:pt x="1147394" y="76200"/>
                </a:lnTo>
                <a:lnTo>
                  <a:pt x="1147686" y="76200"/>
                </a:lnTo>
                <a:lnTo>
                  <a:pt x="1128649" y="63500"/>
                </a:lnTo>
                <a:lnTo>
                  <a:pt x="1194841" y="63500"/>
                </a:lnTo>
                <a:lnTo>
                  <a:pt x="1231849" y="88900"/>
                </a:lnTo>
                <a:lnTo>
                  <a:pt x="1249972" y="101600"/>
                </a:lnTo>
                <a:close/>
              </a:path>
              <a:path w="1693545" h="1689100">
                <a:moveTo>
                  <a:pt x="30670" y="749300"/>
                </a:moveTo>
                <a:lnTo>
                  <a:pt x="5448" y="749300"/>
                </a:lnTo>
                <a:lnTo>
                  <a:pt x="6731" y="736600"/>
                </a:lnTo>
                <a:lnTo>
                  <a:pt x="9677" y="711200"/>
                </a:lnTo>
                <a:lnTo>
                  <a:pt x="13144" y="685800"/>
                </a:lnTo>
                <a:lnTo>
                  <a:pt x="17119" y="673100"/>
                </a:lnTo>
                <a:lnTo>
                  <a:pt x="21602" y="647700"/>
                </a:lnTo>
                <a:lnTo>
                  <a:pt x="26581" y="622300"/>
                </a:lnTo>
                <a:lnTo>
                  <a:pt x="32042" y="609600"/>
                </a:lnTo>
                <a:lnTo>
                  <a:pt x="37985" y="584200"/>
                </a:lnTo>
                <a:lnTo>
                  <a:pt x="44411" y="571500"/>
                </a:lnTo>
                <a:lnTo>
                  <a:pt x="51295" y="546100"/>
                </a:lnTo>
                <a:lnTo>
                  <a:pt x="58648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8" y="431800"/>
                </a:lnTo>
                <a:lnTo>
                  <a:pt x="112090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08" y="355600"/>
                </a:lnTo>
                <a:lnTo>
                  <a:pt x="168109" y="330200"/>
                </a:lnTo>
                <a:lnTo>
                  <a:pt x="180479" y="317500"/>
                </a:lnTo>
                <a:lnTo>
                  <a:pt x="193243" y="304800"/>
                </a:lnTo>
                <a:lnTo>
                  <a:pt x="206362" y="292100"/>
                </a:lnTo>
                <a:lnTo>
                  <a:pt x="219837" y="266700"/>
                </a:lnTo>
                <a:lnTo>
                  <a:pt x="262394" y="228600"/>
                </a:lnTo>
                <a:lnTo>
                  <a:pt x="292468" y="203200"/>
                </a:lnTo>
                <a:lnTo>
                  <a:pt x="323811" y="177800"/>
                </a:lnTo>
                <a:lnTo>
                  <a:pt x="356400" y="152400"/>
                </a:lnTo>
                <a:lnTo>
                  <a:pt x="390182" y="127000"/>
                </a:lnTo>
                <a:lnTo>
                  <a:pt x="425081" y="101600"/>
                </a:lnTo>
                <a:lnTo>
                  <a:pt x="490613" y="101600"/>
                </a:lnTo>
                <a:lnTo>
                  <a:pt x="472503" y="114300"/>
                </a:lnTo>
                <a:lnTo>
                  <a:pt x="455206" y="114300"/>
                </a:lnTo>
                <a:lnTo>
                  <a:pt x="437616" y="127000"/>
                </a:lnTo>
                <a:lnTo>
                  <a:pt x="437870" y="127000"/>
                </a:lnTo>
                <a:lnTo>
                  <a:pt x="420547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12" y="152400"/>
                </a:lnTo>
                <a:lnTo>
                  <a:pt x="387235" y="165100"/>
                </a:lnTo>
                <a:lnTo>
                  <a:pt x="371246" y="165100"/>
                </a:lnTo>
                <a:lnTo>
                  <a:pt x="355053" y="177800"/>
                </a:lnTo>
                <a:lnTo>
                  <a:pt x="355295" y="177800"/>
                </a:lnTo>
                <a:lnTo>
                  <a:pt x="339394" y="190500"/>
                </a:lnTo>
                <a:lnTo>
                  <a:pt x="339623" y="190500"/>
                </a:lnTo>
                <a:lnTo>
                  <a:pt x="324027" y="203200"/>
                </a:lnTo>
                <a:lnTo>
                  <a:pt x="324269" y="203200"/>
                </a:lnTo>
                <a:lnTo>
                  <a:pt x="308978" y="215900"/>
                </a:lnTo>
                <a:lnTo>
                  <a:pt x="309206" y="215900"/>
                </a:lnTo>
                <a:lnTo>
                  <a:pt x="294233" y="228600"/>
                </a:lnTo>
                <a:lnTo>
                  <a:pt x="294462" y="228600"/>
                </a:lnTo>
                <a:lnTo>
                  <a:pt x="279819" y="241300"/>
                </a:lnTo>
                <a:lnTo>
                  <a:pt x="280035" y="241300"/>
                </a:lnTo>
                <a:lnTo>
                  <a:pt x="265722" y="254000"/>
                </a:lnTo>
                <a:lnTo>
                  <a:pt x="265938" y="254000"/>
                </a:lnTo>
                <a:lnTo>
                  <a:pt x="251955" y="279400"/>
                </a:lnTo>
                <a:lnTo>
                  <a:pt x="252171" y="279400"/>
                </a:lnTo>
                <a:lnTo>
                  <a:pt x="238531" y="292100"/>
                </a:lnTo>
                <a:lnTo>
                  <a:pt x="238747" y="292100"/>
                </a:lnTo>
                <a:lnTo>
                  <a:pt x="225463" y="304800"/>
                </a:lnTo>
                <a:lnTo>
                  <a:pt x="225653" y="304800"/>
                </a:lnTo>
                <a:lnTo>
                  <a:pt x="212737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45" y="330200"/>
                </a:lnTo>
                <a:lnTo>
                  <a:pt x="188353" y="342900"/>
                </a:lnTo>
                <a:lnTo>
                  <a:pt x="188544" y="342900"/>
                </a:lnTo>
                <a:lnTo>
                  <a:pt x="176720" y="368300"/>
                </a:lnTo>
                <a:lnTo>
                  <a:pt x="176898" y="368300"/>
                </a:lnTo>
                <a:lnTo>
                  <a:pt x="165468" y="381000"/>
                </a:lnTo>
                <a:lnTo>
                  <a:pt x="165646" y="381000"/>
                </a:lnTo>
                <a:lnTo>
                  <a:pt x="154597" y="393700"/>
                </a:lnTo>
                <a:lnTo>
                  <a:pt x="154762" y="393700"/>
                </a:lnTo>
                <a:lnTo>
                  <a:pt x="144119" y="419100"/>
                </a:lnTo>
                <a:lnTo>
                  <a:pt x="144272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58" y="444500"/>
                </a:lnTo>
                <a:lnTo>
                  <a:pt x="124498" y="444500"/>
                </a:lnTo>
                <a:lnTo>
                  <a:pt x="115074" y="469900"/>
                </a:lnTo>
                <a:lnTo>
                  <a:pt x="115227" y="469900"/>
                </a:lnTo>
                <a:lnTo>
                  <a:pt x="106222" y="482600"/>
                </a:lnTo>
                <a:lnTo>
                  <a:pt x="106362" y="482600"/>
                </a:lnTo>
                <a:lnTo>
                  <a:pt x="97790" y="508000"/>
                </a:lnTo>
                <a:lnTo>
                  <a:pt x="89789" y="520700"/>
                </a:lnTo>
                <a:lnTo>
                  <a:pt x="82219" y="533400"/>
                </a:lnTo>
                <a:lnTo>
                  <a:pt x="75095" y="558800"/>
                </a:lnTo>
                <a:lnTo>
                  <a:pt x="68414" y="571500"/>
                </a:lnTo>
                <a:lnTo>
                  <a:pt x="62191" y="596900"/>
                </a:lnTo>
                <a:lnTo>
                  <a:pt x="56438" y="609600"/>
                </a:lnTo>
                <a:lnTo>
                  <a:pt x="51142" y="635000"/>
                </a:lnTo>
                <a:lnTo>
                  <a:pt x="46316" y="660400"/>
                </a:lnTo>
                <a:lnTo>
                  <a:pt x="41973" y="673100"/>
                </a:lnTo>
                <a:lnTo>
                  <a:pt x="38125" y="698500"/>
                </a:lnTo>
                <a:lnTo>
                  <a:pt x="34759" y="711200"/>
                </a:lnTo>
                <a:lnTo>
                  <a:pt x="31902" y="736600"/>
                </a:lnTo>
                <a:lnTo>
                  <a:pt x="30670" y="749300"/>
                </a:lnTo>
                <a:close/>
              </a:path>
              <a:path w="1693545" h="1689100">
                <a:moveTo>
                  <a:pt x="1687474" y="749300"/>
                </a:moveTo>
                <a:lnTo>
                  <a:pt x="1662239" y="749300"/>
                </a:lnTo>
                <a:lnTo>
                  <a:pt x="1660982" y="736600"/>
                </a:lnTo>
                <a:lnTo>
                  <a:pt x="1658099" y="711200"/>
                </a:lnTo>
                <a:lnTo>
                  <a:pt x="1654733" y="698500"/>
                </a:lnTo>
                <a:lnTo>
                  <a:pt x="1650873" y="673100"/>
                </a:lnTo>
                <a:lnTo>
                  <a:pt x="1646529" y="660400"/>
                </a:lnTo>
                <a:lnTo>
                  <a:pt x="1641703" y="635000"/>
                </a:lnTo>
                <a:lnTo>
                  <a:pt x="1636395" y="609600"/>
                </a:lnTo>
                <a:lnTo>
                  <a:pt x="1630629" y="596900"/>
                </a:lnTo>
                <a:lnTo>
                  <a:pt x="1624393" y="571500"/>
                </a:lnTo>
                <a:lnTo>
                  <a:pt x="1617713" y="558800"/>
                </a:lnTo>
                <a:lnTo>
                  <a:pt x="1610575" y="533400"/>
                </a:lnTo>
                <a:lnTo>
                  <a:pt x="1603006" y="520700"/>
                </a:lnTo>
                <a:lnTo>
                  <a:pt x="1594993" y="508000"/>
                </a:lnTo>
                <a:lnTo>
                  <a:pt x="1586560" y="482600"/>
                </a:lnTo>
                <a:lnTo>
                  <a:pt x="1577695" y="469900"/>
                </a:lnTo>
                <a:lnTo>
                  <a:pt x="1577835" y="469900"/>
                </a:lnTo>
                <a:lnTo>
                  <a:pt x="1568411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38" y="419100"/>
                </a:lnTo>
                <a:lnTo>
                  <a:pt x="1548803" y="419100"/>
                </a:lnTo>
                <a:lnTo>
                  <a:pt x="1538147" y="393700"/>
                </a:lnTo>
                <a:lnTo>
                  <a:pt x="1538312" y="393700"/>
                </a:lnTo>
                <a:lnTo>
                  <a:pt x="1527276" y="381000"/>
                </a:lnTo>
                <a:lnTo>
                  <a:pt x="1527441" y="381000"/>
                </a:lnTo>
                <a:lnTo>
                  <a:pt x="1516011" y="368300"/>
                </a:lnTo>
                <a:lnTo>
                  <a:pt x="1516189" y="368300"/>
                </a:lnTo>
                <a:lnTo>
                  <a:pt x="1504378" y="342900"/>
                </a:lnTo>
                <a:lnTo>
                  <a:pt x="1504556" y="342900"/>
                </a:lnTo>
                <a:lnTo>
                  <a:pt x="1492364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4" y="317500"/>
                </a:lnTo>
                <a:lnTo>
                  <a:pt x="1467256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78" y="292100"/>
                </a:lnTo>
                <a:lnTo>
                  <a:pt x="1440751" y="279400"/>
                </a:lnTo>
                <a:lnTo>
                  <a:pt x="1440954" y="279400"/>
                </a:lnTo>
                <a:lnTo>
                  <a:pt x="1426971" y="254000"/>
                </a:lnTo>
                <a:lnTo>
                  <a:pt x="1427187" y="254000"/>
                </a:lnTo>
                <a:lnTo>
                  <a:pt x="1412875" y="241300"/>
                </a:lnTo>
                <a:lnTo>
                  <a:pt x="1413103" y="241300"/>
                </a:lnTo>
                <a:lnTo>
                  <a:pt x="1398447" y="228600"/>
                </a:lnTo>
                <a:lnTo>
                  <a:pt x="1398676" y="228600"/>
                </a:lnTo>
                <a:lnTo>
                  <a:pt x="1383703" y="215900"/>
                </a:lnTo>
                <a:lnTo>
                  <a:pt x="1383931" y="215900"/>
                </a:lnTo>
                <a:lnTo>
                  <a:pt x="1368653" y="203200"/>
                </a:lnTo>
                <a:lnTo>
                  <a:pt x="1368882" y="203200"/>
                </a:lnTo>
                <a:lnTo>
                  <a:pt x="1353286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63" y="165100"/>
                </a:lnTo>
                <a:lnTo>
                  <a:pt x="1305674" y="165100"/>
                </a:lnTo>
                <a:lnTo>
                  <a:pt x="1288897" y="152400"/>
                </a:lnTo>
                <a:lnTo>
                  <a:pt x="1289164" y="152400"/>
                </a:lnTo>
                <a:lnTo>
                  <a:pt x="1272108" y="139700"/>
                </a:lnTo>
                <a:lnTo>
                  <a:pt x="1272362" y="139700"/>
                </a:lnTo>
                <a:lnTo>
                  <a:pt x="1255039" y="127000"/>
                </a:lnTo>
                <a:lnTo>
                  <a:pt x="1255306" y="127000"/>
                </a:lnTo>
                <a:lnTo>
                  <a:pt x="1237716" y="114300"/>
                </a:lnTo>
                <a:lnTo>
                  <a:pt x="1220406" y="114300"/>
                </a:lnTo>
                <a:lnTo>
                  <a:pt x="1202308" y="101600"/>
                </a:lnTo>
                <a:lnTo>
                  <a:pt x="1267828" y="101600"/>
                </a:lnTo>
                <a:lnTo>
                  <a:pt x="1285430" y="114300"/>
                </a:lnTo>
                <a:lnTo>
                  <a:pt x="1319771" y="139700"/>
                </a:lnTo>
                <a:lnTo>
                  <a:pt x="1352956" y="165100"/>
                </a:lnTo>
                <a:lnTo>
                  <a:pt x="1384934" y="190500"/>
                </a:lnTo>
                <a:lnTo>
                  <a:pt x="1415643" y="215900"/>
                </a:lnTo>
                <a:lnTo>
                  <a:pt x="1445044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12" y="330200"/>
                </a:lnTo>
                <a:lnTo>
                  <a:pt x="1536801" y="355600"/>
                </a:lnTo>
                <a:lnTo>
                  <a:pt x="1548409" y="368300"/>
                </a:lnTo>
                <a:lnTo>
                  <a:pt x="1559623" y="381000"/>
                </a:lnTo>
                <a:lnTo>
                  <a:pt x="1570431" y="406400"/>
                </a:lnTo>
                <a:lnTo>
                  <a:pt x="1580819" y="419100"/>
                </a:lnTo>
                <a:lnTo>
                  <a:pt x="1590814" y="431800"/>
                </a:lnTo>
                <a:lnTo>
                  <a:pt x="1600377" y="457200"/>
                </a:lnTo>
                <a:lnTo>
                  <a:pt x="1609509" y="469900"/>
                </a:lnTo>
                <a:lnTo>
                  <a:pt x="1618208" y="495300"/>
                </a:lnTo>
                <a:lnTo>
                  <a:pt x="1626463" y="508000"/>
                </a:lnTo>
                <a:lnTo>
                  <a:pt x="1634261" y="533400"/>
                </a:lnTo>
                <a:lnTo>
                  <a:pt x="1641614" y="546100"/>
                </a:lnTo>
                <a:lnTo>
                  <a:pt x="1648510" y="571500"/>
                </a:lnTo>
                <a:lnTo>
                  <a:pt x="1654924" y="584200"/>
                </a:lnTo>
                <a:lnTo>
                  <a:pt x="1660867" y="609600"/>
                </a:lnTo>
                <a:lnTo>
                  <a:pt x="1666341" y="622300"/>
                </a:lnTo>
                <a:lnTo>
                  <a:pt x="1671307" y="647700"/>
                </a:lnTo>
                <a:lnTo>
                  <a:pt x="1675790" y="673100"/>
                </a:lnTo>
                <a:lnTo>
                  <a:pt x="1679765" y="685800"/>
                </a:lnTo>
                <a:lnTo>
                  <a:pt x="1683232" y="711200"/>
                </a:lnTo>
                <a:lnTo>
                  <a:pt x="1686179" y="736600"/>
                </a:lnTo>
                <a:lnTo>
                  <a:pt x="1687474" y="749300"/>
                </a:lnTo>
                <a:close/>
              </a:path>
              <a:path w="1693545" h="1689100">
                <a:moveTo>
                  <a:pt x="25933" y="812800"/>
                </a:moveTo>
                <a:lnTo>
                  <a:pt x="546" y="812800"/>
                </a:lnTo>
                <a:lnTo>
                  <a:pt x="1028" y="800100"/>
                </a:lnTo>
                <a:lnTo>
                  <a:pt x="1650" y="787400"/>
                </a:lnTo>
                <a:lnTo>
                  <a:pt x="2400" y="774700"/>
                </a:lnTo>
                <a:lnTo>
                  <a:pt x="3276" y="762000"/>
                </a:lnTo>
                <a:lnTo>
                  <a:pt x="4292" y="749300"/>
                </a:lnTo>
                <a:lnTo>
                  <a:pt x="30695" y="749300"/>
                </a:lnTo>
                <a:lnTo>
                  <a:pt x="29565" y="762000"/>
                </a:lnTo>
                <a:lnTo>
                  <a:pt x="28587" y="762000"/>
                </a:lnTo>
                <a:lnTo>
                  <a:pt x="27711" y="774700"/>
                </a:lnTo>
                <a:lnTo>
                  <a:pt x="26987" y="787400"/>
                </a:lnTo>
                <a:lnTo>
                  <a:pt x="26390" y="800100"/>
                </a:lnTo>
                <a:lnTo>
                  <a:pt x="25933" y="812800"/>
                </a:lnTo>
                <a:close/>
              </a:path>
              <a:path w="1693545" h="1689100">
                <a:moveTo>
                  <a:pt x="1692363" y="812800"/>
                </a:moveTo>
                <a:lnTo>
                  <a:pt x="1666989" y="812800"/>
                </a:lnTo>
                <a:lnTo>
                  <a:pt x="1666519" y="800100"/>
                </a:lnTo>
                <a:lnTo>
                  <a:pt x="1665922" y="787400"/>
                </a:lnTo>
                <a:lnTo>
                  <a:pt x="1665185" y="774700"/>
                </a:lnTo>
                <a:lnTo>
                  <a:pt x="1664322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17" y="749300"/>
                </a:lnTo>
                <a:lnTo>
                  <a:pt x="1689633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81" y="800100"/>
                </a:lnTo>
                <a:lnTo>
                  <a:pt x="1692363" y="812800"/>
                </a:lnTo>
                <a:close/>
              </a:path>
              <a:path w="1693545" h="1689100">
                <a:moveTo>
                  <a:pt x="27000" y="889000"/>
                </a:moveTo>
                <a:lnTo>
                  <a:pt x="1028" y="889000"/>
                </a:lnTo>
                <a:lnTo>
                  <a:pt x="546" y="876300"/>
                </a:lnTo>
                <a:lnTo>
                  <a:pt x="203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03" y="812800"/>
                </a:lnTo>
                <a:lnTo>
                  <a:pt x="25603" y="812800"/>
                </a:lnTo>
                <a:lnTo>
                  <a:pt x="25400" y="825500"/>
                </a:lnTo>
                <a:lnTo>
                  <a:pt x="25400" y="850900"/>
                </a:lnTo>
                <a:lnTo>
                  <a:pt x="25603" y="863600"/>
                </a:lnTo>
                <a:lnTo>
                  <a:pt x="25933" y="876300"/>
                </a:lnTo>
                <a:lnTo>
                  <a:pt x="26390" y="876300"/>
                </a:lnTo>
                <a:lnTo>
                  <a:pt x="27000" y="889000"/>
                </a:lnTo>
                <a:close/>
              </a:path>
              <a:path w="1693545" h="1689100">
                <a:moveTo>
                  <a:pt x="1336509" y="1536700"/>
                </a:moveTo>
                <a:lnTo>
                  <a:pt x="1288897" y="1536700"/>
                </a:lnTo>
                <a:lnTo>
                  <a:pt x="1305674" y="1524000"/>
                </a:lnTo>
                <a:lnTo>
                  <a:pt x="1305420" y="1524000"/>
                </a:lnTo>
                <a:lnTo>
                  <a:pt x="1321917" y="1511300"/>
                </a:lnTo>
                <a:lnTo>
                  <a:pt x="1321663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86" y="1485900"/>
                </a:lnTo>
                <a:lnTo>
                  <a:pt x="1368882" y="1473200"/>
                </a:lnTo>
                <a:lnTo>
                  <a:pt x="1368653" y="1473200"/>
                </a:lnTo>
                <a:lnTo>
                  <a:pt x="1383931" y="1460500"/>
                </a:lnTo>
                <a:lnTo>
                  <a:pt x="1383703" y="1460500"/>
                </a:lnTo>
                <a:lnTo>
                  <a:pt x="1398676" y="1447800"/>
                </a:lnTo>
                <a:lnTo>
                  <a:pt x="1398447" y="1447800"/>
                </a:lnTo>
                <a:lnTo>
                  <a:pt x="1413103" y="1435100"/>
                </a:lnTo>
                <a:lnTo>
                  <a:pt x="1412875" y="1435100"/>
                </a:lnTo>
                <a:lnTo>
                  <a:pt x="1427187" y="1422400"/>
                </a:lnTo>
                <a:lnTo>
                  <a:pt x="1426971" y="1422400"/>
                </a:lnTo>
                <a:lnTo>
                  <a:pt x="1440954" y="1409700"/>
                </a:lnTo>
                <a:lnTo>
                  <a:pt x="1440751" y="1409700"/>
                </a:lnTo>
                <a:lnTo>
                  <a:pt x="1454378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56" y="1371600"/>
                </a:lnTo>
                <a:lnTo>
                  <a:pt x="1480184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64" y="1346200"/>
                </a:lnTo>
                <a:lnTo>
                  <a:pt x="1504556" y="1333500"/>
                </a:lnTo>
                <a:lnTo>
                  <a:pt x="1504378" y="1333500"/>
                </a:lnTo>
                <a:lnTo>
                  <a:pt x="1516189" y="1320800"/>
                </a:lnTo>
                <a:lnTo>
                  <a:pt x="1516011" y="1320800"/>
                </a:lnTo>
                <a:lnTo>
                  <a:pt x="1527441" y="1295400"/>
                </a:lnTo>
                <a:lnTo>
                  <a:pt x="1527276" y="1295400"/>
                </a:lnTo>
                <a:lnTo>
                  <a:pt x="1538312" y="1282700"/>
                </a:lnTo>
                <a:lnTo>
                  <a:pt x="1538147" y="1282700"/>
                </a:lnTo>
                <a:lnTo>
                  <a:pt x="1548803" y="1270000"/>
                </a:lnTo>
                <a:lnTo>
                  <a:pt x="1548638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11" y="1231900"/>
                </a:lnTo>
                <a:lnTo>
                  <a:pt x="1577835" y="1219200"/>
                </a:lnTo>
                <a:lnTo>
                  <a:pt x="1577695" y="1219200"/>
                </a:lnTo>
                <a:lnTo>
                  <a:pt x="1586687" y="1193800"/>
                </a:lnTo>
                <a:lnTo>
                  <a:pt x="1595120" y="1181100"/>
                </a:lnTo>
                <a:lnTo>
                  <a:pt x="1603120" y="1155700"/>
                </a:lnTo>
                <a:lnTo>
                  <a:pt x="1610690" y="1143000"/>
                </a:lnTo>
                <a:lnTo>
                  <a:pt x="1617814" y="1117600"/>
                </a:lnTo>
                <a:lnTo>
                  <a:pt x="1624495" y="1104900"/>
                </a:lnTo>
                <a:lnTo>
                  <a:pt x="1630718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593" y="1028700"/>
                </a:lnTo>
                <a:lnTo>
                  <a:pt x="1650936" y="1003300"/>
                </a:lnTo>
                <a:lnTo>
                  <a:pt x="1654797" y="990600"/>
                </a:lnTo>
                <a:lnTo>
                  <a:pt x="1658150" y="965200"/>
                </a:lnTo>
                <a:lnTo>
                  <a:pt x="1661007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47" y="914400"/>
                </a:lnTo>
                <a:lnTo>
                  <a:pt x="1665198" y="901700"/>
                </a:lnTo>
                <a:lnTo>
                  <a:pt x="1665922" y="889000"/>
                </a:lnTo>
                <a:lnTo>
                  <a:pt x="1666519" y="876300"/>
                </a:lnTo>
                <a:lnTo>
                  <a:pt x="1666976" y="876300"/>
                </a:lnTo>
                <a:lnTo>
                  <a:pt x="1667319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06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06" y="863600"/>
                </a:lnTo>
                <a:lnTo>
                  <a:pt x="1692363" y="876300"/>
                </a:lnTo>
                <a:lnTo>
                  <a:pt x="1691881" y="889000"/>
                </a:lnTo>
                <a:lnTo>
                  <a:pt x="1691271" y="889000"/>
                </a:lnTo>
                <a:lnTo>
                  <a:pt x="1690522" y="901700"/>
                </a:lnTo>
                <a:lnTo>
                  <a:pt x="1687474" y="939800"/>
                </a:lnTo>
                <a:lnTo>
                  <a:pt x="1683232" y="965200"/>
                </a:lnTo>
                <a:lnTo>
                  <a:pt x="1679765" y="990600"/>
                </a:lnTo>
                <a:lnTo>
                  <a:pt x="1675790" y="1016000"/>
                </a:lnTo>
                <a:lnTo>
                  <a:pt x="1671307" y="1028700"/>
                </a:lnTo>
                <a:lnTo>
                  <a:pt x="1666341" y="1054100"/>
                </a:lnTo>
                <a:lnTo>
                  <a:pt x="1660867" y="1066800"/>
                </a:lnTo>
                <a:lnTo>
                  <a:pt x="1654924" y="1092200"/>
                </a:lnTo>
                <a:lnTo>
                  <a:pt x="1648510" y="1117600"/>
                </a:lnTo>
                <a:lnTo>
                  <a:pt x="1641614" y="1130300"/>
                </a:lnTo>
                <a:lnTo>
                  <a:pt x="1634261" y="1155700"/>
                </a:lnTo>
                <a:lnTo>
                  <a:pt x="1626463" y="1168400"/>
                </a:lnTo>
                <a:lnTo>
                  <a:pt x="1618208" y="1193800"/>
                </a:lnTo>
                <a:lnTo>
                  <a:pt x="1609509" y="1206500"/>
                </a:lnTo>
                <a:lnTo>
                  <a:pt x="1600377" y="1231900"/>
                </a:lnTo>
                <a:lnTo>
                  <a:pt x="1590814" y="1244600"/>
                </a:lnTo>
                <a:lnTo>
                  <a:pt x="1580819" y="1257300"/>
                </a:lnTo>
                <a:lnTo>
                  <a:pt x="1570431" y="1282700"/>
                </a:lnTo>
                <a:lnTo>
                  <a:pt x="1559623" y="1295400"/>
                </a:lnTo>
                <a:lnTo>
                  <a:pt x="1548409" y="1308100"/>
                </a:lnTo>
                <a:lnTo>
                  <a:pt x="1536801" y="1333500"/>
                </a:lnTo>
                <a:lnTo>
                  <a:pt x="1524812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30" y="1422400"/>
                </a:lnTo>
                <a:lnTo>
                  <a:pt x="1430515" y="1447800"/>
                </a:lnTo>
                <a:lnTo>
                  <a:pt x="1415643" y="1460500"/>
                </a:lnTo>
                <a:lnTo>
                  <a:pt x="1400454" y="1485900"/>
                </a:lnTo>
                <a:lnTo>
                  <a:pt x="1384934" y="1498600"/>
                </a:lnTo>
                <a:lnTo>
                  <a:pt x="1369098" y="1511300"/>
                </a:lnTo>
                <a:lnTo>
                  <a:pt x="1352956" y="1524000"/>
                </a:lnTo>
                <a:lnTo>
                  <a:pt x="1336509" y="1536700"/>
                </a:lnTo>
                <a:close/>
              </a:path>
              <a:path w="1693545" h="1689100">
                <a:moveTo>
                  <a:pt x="404012" y="1536700"/>
                </a:moveTo>
                <a:lnTo>
                  <a:pt x="356400" y="1536700"/>
                </a:lnTo>
                <a:lnTo>
                  <a:pt x="339953" y="1524000"/>
                </a:lnTo>
                <a:lnTo>
                  <a:pt x="323811" y="1511300"/>
                </a:lnTo>
                <a:lnTo>
                  <a:pt x="307975" y="1498600"/>
                </a:lnTo>
                <a:lnTo>
                  <a:pt x="292468" y="1485900"/>
                </a:lnTo>
                <a:lnTo>
                  <a:pt x="277266" y="1460500"/>
                </a:lnTo>
                <a:lnTo>
                  <a:pt x="262394" y="1447800"/>
                </a:lnTo>
                <a:lnTo>
                  <a:pt x="233680" y="1422400"/>
                </a:lnTo>
                <a:lnTo>
                  <a:pt x="193243" y="1384300"/>
                </a:lnTo>
                <a:lnTo>
                  <a:pt x="180479" y="1358900"/>
                </a:lnTo>
                <a:lnTo>
                  <a:pt x="168109" y="1346200"/>
                </a:lnTo>
                <a:lnTo>
                  <a:pt x="156108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090" y="1257300"/>
                </a:lnTo>
                <a:lnTo>
                  <a:pt x="102108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48" y="1155700"/>
                </a:lnTo>
                <a:lnTo>
                  <a:pt x="51295" y="1130300"/>
                </a:lnTo>
                <a:lnTo>
                  <a:pt x="44411" y="1117600"/>
                </a:lnTo>
                <a:lnTo>
                  <a:pt x="37985" y="1092200"/>
                </a:lnTo>
                <a:lnTo>
                  <a:pt x="32042" y="1066800"/>
                </a:lnTo>
                <a:lnTo>
                  <a:pt x="26581" y="1054100"/>
                </a:lnTo>
                <a:lnTo>
                  <a:pt x="21602" y="1028700"/>
                </a:lnTo>
                <a:lnTo>
                  <a:pt x="17119" y="1016000"/>
                </a:lnTo>
                <a:lnTo>
                  <a:pt x="13144" y="990600"/>
                </a:lnTo>
                <a:lnTo>
                  <a:pt x="9677" y="965200"/>
                </a:lnTo>
                <a:lnTo>
                  <a:pt x="6731" y="952500"/>
                </a:lnTo>
                <a:lnTo>
                  <a:pt x="5448" y="939800"/>
                </a:lnTo>
                <a:lnTo>
                  <a:pt x="4292" y="927100"/>
                </a:lnTo>
                <a:lnTo>
                  <a:pt x="3276" y="914400"/>
                </a:lnTo>
                <a:lnTo>
                  <a:pt x="2400" y="901700"/>
                </a:lnTo>
                <a:lnTo>
                  <a:pt x="1650" y="889000"/>
                </a:lnTo>
                <a:lnTo>
                  <a:pt x="26987" y="889000"/>
                </a:lnTo>
                <a:lnTo>
                  <a:pt x="27724" y="901700"/>
                </a:lnTo>
                <a:lnTo>
                  <a:pt x="28587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02" y="939800"/>
                </a:lnTo>
                <a:lnTo>
                  <a:pt x="34810" y="965200"/>
                </a:lnTo>
                <a:lnTo>
                  <a:pt x="38176" y="990600"/>
                </a:lnTo>
                <a:lnTo>
                  <a:pt x="42037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15" y="1066800"/>
                </a:lnTo>
                <a:lnTo>
                  <a:pt x="62293" y="1079500"/>
                </a:lnTo>
                <a:lnTo>
                  <a:pt x="68516" y="1104900"/>
                </a:lnTo>
                <a:lnTo>
                  <a:pt x="75209" y="1117600"/>
                </a:lnTo>
                <a:lnTo>
                  <a:pt x="82334" y="1143000"/>
                </a:lnTo>
                <a:lnTo>
                  <a:pt x="89916" y="1155700"/>
                </a:lnTo>
                <a:lnTo>
                  <a:pt x="97917" y="1181100"/>
                </a:lnTo>
                <a:lnTo>
                  <a:pt x="106362" y="1193800"/>
                </a:lnTo>
                <a:lnTo>
                  <a:pt x="106222" y="1193800"/>
                </a:lnTo>
                <a:lnTo>
                  <a:pt x="115227" y="1219200"/>
                </a:lnTo>
                <a:lnTo>
                  <a:pt x="115074" y="1219200"/>
                </a:lnTo>
                <a:lnTo>
                  <a:pt x="124498" y="1231900"/>
                </a:lnTo>
                <a:lnTo>
                  <a:pt x="124358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72" y="1270000"/>
                </a:lnTo>
                <a:lnTo>
                  <a:pt x="144119" y="1270000"/>
                </a:lnTo>
                <a:lnTo>
                  <a:pt x="154762" y="1282700"/>
                </a:lnTo>
                <a:lnTo>
                  <a:pt x="154597" y="1282700"/>
                </a:lnTo>
                <a:lnTo>
                  <a:pt x="165646" y="1295400"/>
                </a:lnTo>
                <a:lnTo>
                  <a:pt x="165468" y="1295400"/>
                </a:lnTo>
                <a:lnTo>
                  <a:pt x="176898" y="1320800"/>
                </a:lnTo>
                <a:lnTo>
                  <a:pt x="176720" y="1320800"/>
                </a:lnTo>
                <a:lnTo>
                  <a:pt x="188544" y="1333500"/>
                </a:lnTo>
                <a:lnTo>
                  <a:pt x="188353" y="1333500"/>
                </a:lnTo>
                <a:lnTo>
                  <a:pt x="200545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37" y="1358900"/>
                </a:lnTo>
                <a:lnTo>
                  <a:pt x="225653" y="1371600"/>
                </a:lnTo>
                <a:lnTo>
                  <a:pt x="225463" y="1371600"/>
                </a:lnTo>
                <a:lnTo>
                  <a:pt x="238747" y="1397000"/>
                </a:lnTo>
                <a:lnTo>
                  <a:pt x="238531" y="1397000"/>
                </a:lnTo>
                <a:lnTo>
                  <a:pt x="252171" y="1409700"/>
                </a:lnTo>
                <a:lnTo>
                  <a:pt x="251955" y="1409700"/>
                </a:lnTo>
                <a:lnTo>
                  <a:pt x="265938" y="1422400"/>
                </a:lnTo>
                <a:lnTo>
                  <a:pt x="265722" y="1422400"/>
                </a:lnTo>
                <a:lnTo>
                  <a:pt x="280035" y="1435100"/>
                </a:lnTo>
                <a:lnTo>
                  <a:pt x="279819" y="1435100"/>
                </a:lnTo>
                <a:lnTo>
                  <a:pt x="294462" y="1447800"/>
                </a:lnTo>
                <a:lnTo>
                  <a:pt x="294233" y="1447800"/>
                </a:lnTo>
                <a:lnTo>
                  <a:pt x="309206" y="1460500"/>
                </a:lnTo>
                <a:lnTo>
                  <a:pt x="308978" y="1460500"/>
                </a:lnTo>
                <a:lnTo>
                  <a:pt x="324269" y="1473200"/>
                </a:lnTo>
                <a:lnTo>
                  <a:pt x="324027" y="1473200"/>
                </a:lnTo>
                <a:lnTo>
                  <a:pt x="339623" y="1485900"/>
                </a:lnTo>
                <a:lnTo>
                  <a:pt x="339394" y="1485900"/>
                </a:lnTo>
                <a:lnTo>
                  <a:pt x="355295" y="1498600"/>
                </a:lnTo>
                <a:lnTo>
                  <a:pt x="355053" y="1498600"/>
                </a:lnTo>
                <a:lnTo>
                  <a:pt x="371246" y="1511300"/>
                </a:lnTo>
                <a:lnTo>
                  <a:pt x="371005" y="1511300"/>
                </a:lnTo>
                <a:lnTo>
                  <a:pt x="387489" y="1524000"/>
                </a:lnTo>
                <a:lnTo>
                  <a:pt x="387235" y="1524000"/>
                </a:lnTo>
                <a:lnTo>
                  <a:pt x="404012" y="1536700"/>
                </a:lnTo>
                <a:close/>
              </a:path>
              <a:path w="1693545" h="1689100">
                <a:moveTo>
                  <a:pt x="526986" y="1600200"/>
                </a:moveTo>
                <a:lnTo>
                  <a:pt x="461060" y="1600200"/>
                </a:lnTo>
                <a:lnTo>
                  <a:pt x="442937" y="1587500"/>
                </a:lnTo>
                <a:lnTo>
                  <a:pt x="425081" y="1574800"/>
                </a:lnTo>
                <a:lnTo>
                  <a:pt x="407492" y="1562100"/>
                </a:lnTo>
                <a:lnTo>
                  <a:pt x="390182" y="1549400"/>
                </a:lnTo>
                <a:lnTo>
                  <a:pt x="373151" y="1536700"/>
                </a:lnTo>
                <a:lnTo>
                  <a:pt x="420547" y="1536700"/>
                </a:lnTo>
                <a:lnTo>
                  <a:pt x="437870" y="1549400"/>
                </a:lnTo>
                <a:lnTo>
                  <a:pt x="437616" y="1549400"/>
                </a:lnTo>
                <a:lnTo>
                  <a:pt x="455206" y="1562100"/>
                </a:lnTo>
                <a:lnTo>
                  <a:pt x="454926" y="1562100"/>
                </a:lnTo>
                <a:lnTo>
                  <a:pt x="472782" y="1574800"/>
                </a:lnTo>
                <a:lnTo>
                  <a:pt x="490334" y="1574800"/>
                </a:lnTo>
                <a:lnTo>
                  <a:pt x="508673" y="1587500"/>
                </a:lnTo>
                <a:lnTo>
                  <a:pt x="508393" y="1587500"/>
                </a:lnTo>
                <a:lnTo>
                  <a:pt x="526986" y="1600200"/>
                </a:lnTo>
                <a:close/>
              </a:path>
              <a:path w="1693545" h="1689100">
                <a:moveTo>
                  <a:pt x="1231849" y="1600200"/>
                </a:moveTo>
                <a:lnTo>
                  <a:pt x="1165936" y="1600200"/>
                </a:lnTo>
                <a:lnTo>
                  <a:pt x="1184516" y="1587500"/>
                </a:lnTo>
                <a:lnTo>
                  <a:pt x="1184236" y="1587500"/>
                </a:lnTo>
                <a:lnTo>
                  <a:pt x="1202588" y="1574800"/>
                </a:lnTo>
                <a:lnTo>
                  <a:pt x="1220139" y="1574800"/>
                </a:lnTo>
                <a:lnTo>
                  <a:pt x="1237983" y="1562100"/>
                </a:lnTo>
                <a:lnTo>
                  <a:pt x="1237716" y="1562100"/>
                </a:lnTo>
                <a:lnTo>
                  <a:pt x="1255306" y="1549400"/>
                </a:lnTo>
                <a:lnTo>
                  <a:pt x="1255039" y="1549400"/>
                </a:lnTo>
                <a:lnTo>
                  <a:pt x="1272362" y="1536700"/>
                </a:lnTo>
                <a:lnTo>
                  <a:pt x="1319771" y="1536700"/>
                </a:lnTo>
                <a:lnTo>
                  <a:pt x="1302740" y="1549400"/>
                </a:lnTo>
                <a:lnTo>
                  <a:pt x="1285430" y="1562100"/>
                </a:lnTo>
                <a:lnTo>
                  <a:pt x="1267828" y="1574800"/>
                </a:lnTo>
                <a:lnTo>
                  <a:pt x="1249972" y="1587500"/>
                </a:lnTo>
                <a:lnTo>
                  <a:pt x="1231849" y="1600200"/>
                </a:lnTo>
                <a:close/>
              </a:path>
              <a:path w="1693545" h="1689100">
                <a:moveTo>
                  <a:pt x="602424" y="1625600"/>
                </a:moveTo>
                <a:lnTo>
                  <a:pt x="516940" y="1625600"/>
                </a:lnTo>
                <a:lnTo>
                  <a:pt x="479450" y="1600200"/>
                </a:lnTo>
                <a:lnTo>
                  <a:pt x="545223" y="1600200"/>
                </a:lnTo>
                <a:lnTo>
                  <a:pt x="564273" y="1612900"/>
                </a:lnTo>
                <a:lnTo>
                  <a:pt x="582942" y="1612900"/>
                </a:lnTo>
                <a:lnTo>
                  <a:pt x="602424" y="1625600"/>
                </a:lnTo>
                <a:close/>
              </a:path>
              <a:path w="1693545" h="1689100">
                <a:moveTo>
                  <a:pt x="1175969" y="1625600"/>
                </a:moveTo>
                <a:lnTo>
                  <a:pt x="1090498" y="1625600"/>
                </a:lnTo>
                <a:lnTo>
                  <a:pt x="1109967" y="1612900"/>
                </a:lnTo>
                <a:lnTo>
                  <a:pt x="1128649" y="1612900"/>
                </a:lnTo>
                <a:lnTo>
                  <a:pt x="1147686" y="1600200"/>
                </a:lnTo>
                <a:lnTo>
                  <a:pt x="1213472" y="1600200"/>
                </a:lnTo>
                <a:lnTo>
                  <a:pt x="1175969" y="1625600"/>
                </a:lnTo>
                <a:close/>
              </a:path>
              <a:path w="1693545" h="1689100">
                <a:moveTo>
                  <a:pt x="641388" y="1638300"/>
                </a:moveTo>
                <a:lnTo>
                  <a:pt x="555396" y="1638300"/>
                </a:lnTo>
                <a:lnTo>
                  <a:pt x="536054" y="1625600"/>
                </a:lnTo>
                <a:lnTo>
                  <a:pt x="621499" y="1625600"/>
                </a:lnTo>
                <a:lnTo>
                  <a:pt x="641388" y="1638300"/>
                </a:lnTo>
                <a:close/>
              </a:path>
              <a:path w="1693545" h="1689100">
                <a:moveTo>
                  <a:pt x="1137526" y="1638300"/>
                </a:moveTo>
                <a:lnTo>
                  <a:pt x="1051521" y="1638300"/>
                </a:lnTo>
                <a:lnTo>
                  <a:pt x="1071410" y="1625600"/>
                </a:lnTo>
                <a:lnTo>
                  <a:pt x="1156855" y="1625600"/>
                </a:lnTo>
                <a:lnTo>
                  <a:pt x="1137526" y="1638300"/>
                </a:lnTo>
                <a:close/>
              </a:path>
              <a:path w="1693545" h="1689100">
                <a:moveTo>
                  <a:pt x="681113" y="1651000"/>
                </a:moveTo>
                <a:lnTo>
                  <a:pt x="594728" y="1651000"/>
                </a:lnTo>
                <a:lnTo>
                  <a:pt x="574954" y="1638300"/>
                </a:lnTo>
                <a:lnTo>
                  <a:pt x="660844" y="1638300"/>
                </a:lnTo>
                <a:lnTo>
                  <a:pt x="681113" y="1651000"/>
                </a:lnTo>
                <a:close/>
              </a:path>
              <a:path w="1693545" h="1689100">
                <a:moveTo>
                  <a:pt x="701243" y="1651000"/>
                </a:moveTo>
                <a:lnTo>
                  <a:pt x="681113" y="1651000"/>
                </a:lnTo>
                <a:lnTo>
                  <a:pt x="680796" y="1638300"/>
                </a:lnTo>
                <a:lnTo>
                  <a:pt x="701243" y="1651000"/>
                </a:lnTo>
                <a:close/>
              </a:path>
              <a:path w="1693545" h="1689100">
                <a:moveTo>
                  <a:pt x="1011796" y="1651000"/>
                </a:moveTo>
                <a:lnTo>
                  <a:pt x="991666" y="1651000"/>
                </a:lnTo>
                <a:lnTo>
                  <a:pt x="1012113" y="1638300"/>
                </a:lnTo>
                <a:lnTo>
                  <a:pt x="1011796" y="1651000"/>
                </a:lnTo>
                <a:close/>
              </a:path>
              <a:path w="1693545" h="1689100">
                <a:moveTo>
                  <a:pt x="1098181" y="1651000"/>
                </a:moveTo>
                <a:lnTo>
                  <a:pt x="1011796" y="1651000"/>
                </a:lnTo>
                <a:lnTo>
                  <a:pt x="1032065" y="1638300"/>
                </a:lnTo>
                <a:lnTo>
                  <a:pt x="1117968" y="1638300"/>
                </a:lnTo>
                <a:lnTo>
                  <a:pt x="1098181" y="1651000"/>
                </a:lnTo>
                <a:close/>
              </a:path>
              <a:path w="1693545" h="1689100">
                <a:moveTo>
                  <a:pt x="772934" y="1663700"/>
                </a:moveTo>
                <a:lnTo>
                  <a:pt x="634911" y="1663700"/>
                </a:lnTo>
                <a:lnTo>
                  <a:pt x="614718" y="1651000"/>
                </a:lnTo>
                <a:lnTo>
                  <a:pt x="762406" y="1651000"/>
                </a:lnTo>
                <a:lnTo>
                  <a:pt x="772934" y="1663700"/>
                </a:lnTo>
                <a:close/>
              </a:path>
              <a:path w="1693545" h="1689100">
                <a:moveTo>
                  <a:pt x="1058011" y="1663700"/>
                </a:moveTo>
                <a:lnTo>
                  <a:pt x="919975" y="1663700"/>
                </a:lnTo>
                <a:lnTo>
                  <a:pt x="930503" y="1651000"/>
                </a:lnTo>
                <a:lnTo>
                  <a:pt x="1078204" y="1651000"/>
                </a:lnTo>
                <a:lnTo>
                  <a:pt x="1058011" y="1663700"/>
                </a:lnTo>
                <a:close/>
              </a:path>
              <a:path w="1693545" h="1689100">
                <a:moveTo>
                  <a:pt x="996289" y="1676400"/>
                </a:moveTo>
                <a:lnTo>
                  <a:pt x="696620" y="1676400"/>
                </a:lnTo>
                <a:lnTo>
                  <a:pt x="675868" y="1663700"/>
                </a:lnTo>
                <a:lnTo>
                  <a:pt x="1017054" y="1663700"/>
                </a:lnTo>
                <a:lnTo>
                  <a:pt x="996289" y="1676400"/>
                </a:lnTo>
                <a:close/>
              </a:path>
              <a:path w="1693545" h="1689100">
                <a:moveTo>
                  <a:pt x="922299" y="1689100"/>
                </a:moveTo>
                <a:lnTo>
                  <a:pt x="770610" y="1689100"/>
                </a:lnTo>
                <a:lnTo>
                  <a:pt x="759917" y="1676400"/>
                </a:lnTo>
                <a:lnTo>
                  <a:pt x="932992" y="1676400"/>
                </a:lnTo>
                <a:lnTo>
                  <a:pt x="922299" y="168910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846953" y="1218806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289" y="12700"/>
                </a:moveTo>
                <a:lnTo>
                  <a:pt x="696620" y="12700"/>
                </a:lnTo>
                <a:lnTo>
                  <a:pt x="717550" y="0"/>
                </a:lnTo>
                <a:lnTo>
                  <a:pt x="975360" y="0"/>
                </a:lnTo>
                <a:lnTo>
                  <a:pt x="996289" y="12700"/>
                </a:lnTo>
                <a:close/>
              </a:path>
              <a:path w="1693545" h="1689100">
                <a:moveTo>
                  <a:pt x="1058011" y="25400"/>
                </a:moveTo>
                <a:lnTo>
                  <a:pt x="634911" y="25400"/>
                </a:lnTo>
                <a:lnTo>
                  <a:pt x="655294" y="12700"/>
                </a:lnTo>
                <a:lnTo>
                  <a:pt x="1037628" y="12700"/>
                </a:lnTo>
                <a:lnTo>
                  <a:pt x="1058011" y="25400"/>
                </a:lnTo>
                <a:close/>
              </a:path>
              <a:path w="1693545" h="1689100">
                <a:moveTo>
                  <a:pt x="641083" y="50800"/>
                </a:moveTo>
                <a:lnTo>
                  <a:pt x="555396" y="50800"/>
                </a:lnTo>
                <a:lnTo>
                  <a:pt x="594728" y="25400"/>
                </a:lnTo>
                <a:lnTo>
                  <a:pt x="721550" y="25400"/>
                </a:lnTo>
                <a:lnTo>
                  <a:pt x="700925" y="38100"/>
                </a:lnTo>
                <a:lnTo>
                  <a:pt x="661162" y="38100"/>
                </a:lnTo>
                <a:lnTo>
                  <a:pt x="641083" y="50800"/>
                </a:lnTo>
                <a:close/>
              </a:path>
              <a:path w="1693545" h="1689100">
                <a:moveTo>
                  <a:pt x="1137526" y="50800"/>
                </a:moveTo>
                <a:lnTo>
                  <a:pt x="1051826" y="50800"/>
                </a:lnTo>
                <a:lnTo>
                  <a:pt x="1031760" y="38100"/>
                </a:lnTo>
                <a:lnTo>
                  <a:pt x="991984" y="38100"/>
                </a:lnTo>
                <a:lnTo>
                  <a:pt x="971359" y="25400"/>
                </a:lnTo>
                <a:lnTo>
                  <a:pt x="1098181" y="25400"/>
                </a:lnTo>
                <a:lnTo>
                  <a:pt x="1137526" y="50800"/>
                </a:lnTo>
                <a:close/>
              </a:path>
              <a:path w="1693545" h="1689100">
                <a:moveTo>
                  <a:pt x="582942" y="63500"/>
                </a:moveTo>
                <a:lnTo>
                  <a:pt x="516940" y="63500"/>
                </a:lnTo>
                <a:lnTo>
                  <a:pt x="536054" y="50800"/>
                </a:lnTo>
                <a:lnTo>
                  <a:pt x="602424" y="50800"/>
                </a:lnTo>
                <a:lnTo>
                  <a:pt x="582942" y="63500"/>
                </a:lnTo>
                <a:close/>
              </a:path>
              <a:path w="1693545" h="1689100">
                <a:moveTo>
                  <a:pt x="1175969" y="63500"/>
                </a:moveTo>
                <a:lnTo>
                  <a:pt x="1109967" y="63500"/>
                </a:lnTo>
                <a:lnTo>
                  <a:pt x="1090485" y="50800"/>
                </a:lnTo>
                <a:lnTo>
                  <a:pt x="1156855" y="50800"/>
                </a:lnTo>
                <a:lnTo>
                  <a:pt x="1175969" y="63500"/>
                </a:lnTo>
                <a:close/>
              </a:path>
              <a:path w="1693545" h="1689100">
                <a:moveTo>
                  <a:pt x="490334" y="101600"/>
                </a:moveTo>
                <a:lnTo>
                  <a:pt x="442937" y="101600"/>
                </a:lnTo>
                <a:lnTo>
                  <a:pt x="461060" y="88900"/>
                </a:lnTo>
                <a:lnTo>
                  <a:pt x="498068" y="63500"/>
                </a:lnTo>
                <a:lnTo>
                  <a:pt x="564273" y="63500"/>
                </a:lnTo>
                <a:lnTo>
                  <a:pt x="545223" y="76200"/>
                </a:lnTo>
                <a:lnTo>
                  <a:pt x="545515" y="76200"/>
                </a:lnTo>
                <a:lnTo>
                  <a:pt x="526694" y="88900"/>
                </a:lnTo>
                <a:lnTo>
                  <a:pt x="508673" y="88900"/>
                </a:lnTo>
                <a:lnTo>
                  <a:pt x="490334" y="101600"/>
                </a:lnTo>
                <a:close/>
              </a:path>
              <a:path w="1693545" h="1689100">
                <a:moveTo>
                  <a:pt x="1249972" y="101600"/>
                </a:moveTo>
                <a:lnTo>
                  <a:pt x="1202588" y="101600"/>
                </a:lnTo>
                <a:lnTo>
                  <a:pt x="1184236" y="88900"/>
                </a:lnTo>
                <a:lnTo>
                  <a:pt x="1166215" y="88900"/>
                </a:lnTo>
                <a:lnTo>
                  <a:pt x="1147394" y="76200"/>
                </a:lnTo>
                <a:lnTo>
                  <a:pt x="1147686" y="76200"/>
                </a:lnTo>
                <a:lnTo>
                  <a:pt x="1128636" y="63500"/>
                </a:lnTo>
                <a:lnTo>
                  <a:pt x="1194841" y="63500"/>
                </a:lnTo>
                <a:lnTo>
                  <a:pt x="1231849" y="88900"/>
                </a:lnTo>
                <a:lnTo>
                  <a:pt x="1249972" y="101600"/>
                </a:lnTo>
                <a:close/>
              </a:path>
              <a:path w="1693545" h="1689100">
                <a:moveTo>
                  <a:pt x="30670" y="749300"/>
                </a:moveTo>
                <a:lnTo>
                  <a:pt x="5448" y="749300"/>
                </a:lnTo>
                <a:lnTo>
                  <a:pt x="6731" y="736600"/>
                </a:lnTo>
                <a:lnTo>
                  <a:pt x="9677" y="711200"/>
                </a:lnTo>
                <a:lnTo>
                  <a:pt x="13144" y="685800"/>
                </a:lnTo>
                <a:lnTo>
                  <a:pt x="17119" y="673100"/>
                </a:lnTo>
                <a:lnTo>
                  <a:pt x="21602" y="647700"/>
                </a:lnTo>
                <a:lnTo>
                  <a:pt x="26581" y="622300"/>
                </a:lnTo>
                <a:lnTo>
                  <a:pt x="32042" y="609600"/>
                </a:lnTo>
                <a:lnTo>
                  <a:pt x="37985" y="584200"/>
                </a:lnTo>
                <a:lnTo>
                  <a:pt x="44411" y="571500"/>
                </a:lnTo>
                <a:lnTo>
                  <a:pt x="51295" y="546100"/>
                </a:lnTo>
                <a:lnTo>
                  <a:pt x="58648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8" y="431800"/>
                </a:lnTo>
                <a:lnTo>
                  <a:pt x="112090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08" y="355600"/>
                </a:lnTo>
                <a:lnTo>
                  <a:pt x="168109" y="330200"/>
                </a:lnTo>
                <a:lnTo>
                  <a:pt x="180479" y="317500"/>
                </a:lnTo>
                <a:lnTo>
                  <a:pt x="193230" y="304800"/>
                </a:lnTo>
                <a:lnTo>
                  <a:pt x="206362" y="292100"/>
                </a:lnTo>
                <a:lnTo>
                  <a:pt x="219837" y="266700"/>
                </a:lnTo>
                <a:lnTo>
                  <a:pt x="262394" y="228600"/>
                </a:lnTo>
                <a:lnTo>
                  <a:pt x="292455" y="203200"/>
                </a:lnTo>
                <a:lnTo>
                  <a:pt x="323811" y="177800"/>
                </a:lnTo>
                <a:lnTo>
                  <a:pt x="356400" y="152400"/>
                </a:lnTo>
                <a:lnTo>
                  <a:pt x="390182" y="127000"/>
                </a:lnTo>
                <a:lnTo>
                  <a:pt x="425081" y="101600"/>
                </a:lnTo>
                <a:lnTo>
                  <a:pt x="490613" y="101600"/>
                </a:lnTo>
                <a:lnTo>
                  <a:pt x="472503" y="114300"/>
                </a:lnTo>
                <a:lnTo>
                  <a:pt x="455206" y="114300"/>
                </a:lnTo>
                <a:lnTo>
                  <a:pt x="437603" y="127000"/>
                </a:lnTo>
                <a:lnTo>
                  <a:pt x="437870" y="127000"/>
                </a:lnTo>
                <a:lnTo>
                  <a:pt x="420547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12" y="152400"/>
                </a:lnTo>
                <a:lnTo>
                  <a:pt x="387235" y="165100"/>
                </a:lnTo>
                <a:lnTo>
                  <a:pt x="371246" y="165100"/>
                </a:lnTo>
                <a:lnTo>
                  <a:pt x="355041" y="177800"/>
                </a:lnTo>
                <a:lnTo>
                  <a:pt x="355295" y="177800"/>
                </a:lnTo>
                <a:lnTo>
                  <a:pt x="339382" y="190500"/>
                </a:lnTo>
                <a:lnTo>
                  <a:pt x="339623" y="190500"/>
                </a:lnTo>
                <a:lnTo>
                  <a:pt x="324027" y="203200"/>
                </a:lnTo>
                <a:lnTo>
                  <a:pt x="324269" y="203200"/>
                </a:lnTo>
                <a:lnTo>
                  <a:pt x="308978" y="215900"/>
                </a:lnTo>
                <a:lnTo>
                  <a:pt x="309206" y="215900"/>
                </a:lnTo>
                <a:lnTo>
                  <a:pt x="294233" y="228600"/>
                </a:lnTo>
                <a:lnTo>
                  <a:pt x="294462" y="228600"/>
                </a:lnTo>
                <a:lnTo>
                  <a:pt x="279819" y="241300"/>
                </a:lnTo>
                <a:lnTo>
                  <a:pt x="280035" y="241300"/>
                </a:lnTo>
                <a:lnTo>
                  <a:pt x="265722" y="254000"/>
                </a:lnTo>
                <a:lnTo>
                  <a:pt x="265938" y="254000"/>
                </a:lnTo>
                <a:lnTo>
                  <a:pt x="251955" y="279400"/>
                </a:lnTo>
                <a:lnTo>
                  <a:pt x="252171" y="279400"/>
                </a:lnTo>
                <a:lnTo>
                  <a:pt x="238531" y="292100"/>
                </a:lnTo>
                <a:lnTo>
                  <a:pt x="238734" y="292100"/>
                </a:lnTo>
                <a:lnTo>
                  <a:pt x="225463" y="304800"/>
                </a:lnTo>
                <a:lnTo>
                  <a:pt x="225653" y="304800"/>
                </a:lnTo>
                <a:lnTo>
                  <a:pt x="212725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45" y="330200"/>
                </a:lnTo>
                <a:lnTo>
                  <a:pt x="188353" y="342900"/>
                </a:lnTo>
                <a:lnTo>
                  <a:pt x="188544" y="342900"/>
                </a:lnTo>
                <a:lnTo>
                  <a:pt x="176720" y="368300"/>
                </a:lnTo>
                <a:lnTo>
                  <a:pt x="176898" y="368300"/>
                </a:lnTo>
                <a:lnTo>
                  <a:pt x="165468" y="381000"/>
                </a:lnTo>
                <a:lnTo>
                  <a:pt x="165633" y="381000"/>
                </a:lnTo>
                <a:lnTo>
                  <a:pt x="154597" y="393700"/>
                </a:lnTo>
                <a:lnTo>
                  <a:pt x="154762" y="393700"/>
                </a:lnTo>
                <a:lnTo>
                  <a:pt x="144119" y="419100"/>
                </a:lnTo>
                <a:lnTo>
                  <a:pt x="144272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45" y="444500"/>
                </a:lnTo>
                <a:lnTo>
                  <a:pt x="124498" y="444500"/>
                </a:lnTo>
                <a:lnTo>
                  <a:pt x="115074" y="469900"/>
                </a:lnTo>
                <a:lnTo>
                  <a:pt x="115214" y="469900"/>
                </a:lnTo>
                <a:lnTo>
                  <a:pt x="106222" y="482600"/>
                </a:lnTo>
                <a:lnTo>
                  <a:pt x="106362" y="482600"/>
                </a:lnTo>
                <a:lnTo>
                  <a:pt x="97789" y="508000"/>
                </a:lnTo>
                <a:lnTo>
                  <a:pt x="97917" y="508000"/>
                </a:lnTo>
                <a:lnTo>
                  <a:pt x="89788" y="520700"/>
                </a:lnTo>
                <a:lnTo>
                  <a:pt x="82219" y="533400"/>
                </a:lnTo>
                <a:lnTo>
                  <a:pt x="75095" y="558800"/>
                </a:lnTo>
                <a:lnTo>
                  <a:pt x="68414" y="571500"/>
                </a:lnTo>
                <a:lnTo>
                  <a:pt x="62191" y="596900"/>
                </a:lnTo>
                <a:lnTo>
                  <a:pt x="56426" y="609600"/>
                </a:lnTo>
                <a:lnTo>
                  <a:pt x="51142" y="635000"/>
                </a:lnTo>
                <a:lnTo>
                  <a:pt x="46316" y="660400"/>
                </a:lnTo>
                <a:lnTo>
                  <a:pt x="41973" y="673100"/>
                </a:lnTo>
                <a:lnTo>
                  <a:pt x="38125" y="698500"/>
                </a:lnTo>
                <a:lnTo>
                  <a:pt x="34759" y="711200"/>
                </a:lnTo>
                <a:lnTo>
                  <a:pt x="31902" y="736600"/>
                </a:lnTo>
                <a:lnTo>
                  <a:pt x="30670" y="749300"/>
                </a:lnTo>
                <a:close/>
              </a:path>
              <a:path w="1693545" h="1689100">
                <a:moveTo>
                  <a:pt x="1687461" y="749300"/>
                </a:moveTo>
                <a:lnTo>
                  <a:pt x="1662239" y="749300"/>
                </a:lnTo>
                <a:lnTo>
                  <a:pt x="1660982" y="736600"/>
                </a:lnTo>
                <a:lnTo>
                  <a:pt x="1658099" y="711200"/>
                </a:lnTo>
                <a:lnTo>
                  <a:pt x="1654733" y="698500"/>
                </a:lnTo>
                <a:lnTo>
                  <a:pt x="1650873" y="673100"/>
                </a:lnTo>
                <a:lnTo>
                  <a:pt x="1646529" y="660400"/>
                </a:lnTo>
                <a:lnTo>
                  <a:pt x="1641690" y="635000"/>
                </a:lnTo>
                <a:lnTo>
                  <a:pt x="1636395" y="609600"/>
                </a:lnTo>
                <a:lnTo>
                  <a:pt x="1630629" y="596900"/>
                </a:lnTo>
                <a:lnTo>
                  <a:pt x="1624393" y="571500"/>
                </a:lnTo>
                <a:lnTo>
                  <a:pt x="1617713" y="558800"/>
                </a:lnTo>
                <a:lnTo>
                  <a:pt x="1610575" y="533400"/>
                </a:lnTo>
                <a:lnTo>
                  <a:pt x="1603006" y="520700"/>
                </a:lnTo>
                <a:lnTo>
                  <a:pt x="1594993" y="508000"/>
                </a:lnTo>
                <a:lnTo>
                  <a:pt x="1586560" y="482600"/>
                </a:lnTo>
                <a:lnTo>
                  <a:pt x="1577695" y="469900"/>
                </a:lnTo>
                <a:lnTo>
                  <a:pt x="1577835" y="469900"/>
                </a:lnTo>
                <a:lnTo>
                  <a:pt x="1568411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38" y="419100"/>
                </a:lnTo>
                <a:lnTo>
                  <a:pt x="1548803" y="419100"/>
                </a:lnTo>
                <a:lnTo>
                  <a:pt x="1538147" y="393700"/>
                </a:lnTo>
                <a:lnTo>
                  <a:pt x="1538312" y="393700"/>
                </a:lnTo>
                <a:lnTo>
                  <a:pt x="1527276" y="381000"/>
                </a:lnTo>
                <a:lnTo>
                  <a:pt x="1527441" y="381000"/>
                </a:lnTo>
                <a:lnTo>
                  <a:pt x="1516011" y="368300"/>
                </a:lnTo>
                <a:lnTo>
                  <a:pt x="1516189" y="368300"/>
                </a:lnTo>
                <a:lnTo>
                  <a:pt x="1504378" y="342900"/>
                </a:lnTo>
                <a:lnTo>
                  <a:pt x="1504556" y="342900"/>
                </a:lnTo>
                <a:lnTo>
                  <a:pt x="1492364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5" y="317500"/>
                </a:lnTo>
                <a:lnTo>
                  <a:pt x="1467256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78" y="292100"/>
                </a:lnTo>
                <a:lnTo>
                  <a:pt x="1440738" y="279400"/>
                </a:lnTo>
                <a:lnTo>
                  <a:pt x="1440954" y="279400"/>
                </a:lnTo>
                <a:lnTo>
                  <a:pt x="1426972" y="254000"/>
                </a:lnTo>
                <a:lnTo>
                  <a:pt x="1427187" y="254000"/>
                </a:lnTo>
                <a:lnTo>
                  <a:pt x="1412875" y="241300"/>
                </a:lnTo>
                <a:lnTo>
                  <a:pt x="1413090" y="241300"/>
                </a:lnTo>
                <a:lnTo>
                  <a:pt x="1398447" y="228600"/>
                </a:lnTo>
                <a:lnTo>
                  <a:pt x="1398676" y="228600"/>
                </a:lnTo>
                <a:lnTo>
                  <a:pt x="1383703" y="215900"/>
                </a:lnTo>
                <a:lnTo>
                  <a:pt x="1383931" y="215900"/>
                </a:lnTo>
                <a:lnTo>
                  <a:pt x="1368653" y="203200"/>
                </a:lnTo>
                <a:lnTo>
                  <a:pt x="1368882" y="203200"/>
                </a:lnTo>
                <a:lnTo>
                  <a:pt x="1353286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63" y="165100"/>
                </a:lnTo>
                <a:lnTo>
                  <a:pt x="1305674" y="165100"/>
                </a:lnTo>
                <a:lnTo>
                  <a:pt x="1288897" y="152400"/>
                </a:lnTo>
                <a:lnTo>
                  <a:pt x="1289151" y="152400"/>
                </a:lnTo>
                <a:lnTo>
                  <a:pt x="1272108" y="139700"/>
                </a:lnTo>
                <a:lnTo>
                  <a:pt x="1272362" y="139700"/>
                </a:lnTo>
                <a:lnTo>
                  <a:pt x="1255039" y="127000"/>
                </a:lnTo>
                <a:lnTo>
                  <a:pt x="1255306" y="127000"/>
                </a:lnTo>
                <a:lnTo>
                  <a:pt x="1237716" y="114300"/>
                </a:lnTo>
                <a:lnTo>
                  <a:pt x="1220406" y="114300"/>
                </a:lnTo>
                <a:lnTo>
                  <a:pt x="1202308" y="101600"/>
                </a:lnTo>
                <a:lnTo>
                  <a:pt x="1267828" y="101600"/>
                </a:lnTo>
                <a:lnTo>
                  <a:pt x="1285417" y="114300"/>
                </a:lnTo>
                <a:lnTo>
                  <a:pt x="1319771" y="139700"/>
                </a:lnTo>
                <a:lnTo>
                  <a:pt x="1352956" y="165100"/>
                </a:lnTo>
                <a:lnTo>
                  <a:pt x="1384935" y="190500"/>
                </a:lnTo>
                <a:lnTo>
                  <a:pt x="1415643" y="215900"/>
                </a:lnTo>
                <a:lnTo>
                  <a:pt x="1445044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00" y="330200"/>
                </a:lnTo>
                <a:lnTo>
                  <a:pt x="1536801" y="355600"/>
                </a:lnTo>
                <a:lnTo>
                  <a:pt x="1548409" y="368300"/>
                </a:lnTo>
                <a:lnTo>
                  <a:pt x="1559610" y="381000"/>
                </a:lnTo>
                <a:lnTo>
                  <a:pt x="1570418" y="406400"/>
                </a:lnTo>
                <a:lnTo>
                  <a:pt x="1580819" y="419100"/>
                </a:lnTo>
                <a:lnTo>
                  <a:pt x="1590814" y="431800"/>
                </a:lnTo>
                <a:lnTo>
                  <a:pt x="1600365" y="457200"/>
                </a:lnTo>
                <a:lnTo>
                  <a:pt x="1609509" y="469900"/>
                </a:lnTo>
                <a:lnTo>
                  <a:pt x="1618195" y="495300"/>
                </a:lnTo>
                <a:lnTo>
                  <a:pt x="1626463" y="508000"/>
                </a:lnTo>
                <a:lnTo>
                  <a:pt x="1634261" y="533400"/>
                </a:lnTo>
                <a:lnTo>
                  <a:pt x="1641614" y="546100"/>
                </a:lnTo>
                <a:lnTo>
                  <a:pt x="1648510" y="571500"/>
                </a:lnTo>
                <a:lnTo>
                  <a:pt x="1654924" y="584200"/>
                </a:lnTo>
                <a:lnTo>
                  <a:pt x="1660867" y="609600"/>
                </a:lnTo>
                <a:lnTo>
                  <a:pt x="1666341" y="622300"/>
                </a:lnTo>
                <a:lnTo>
                  <a:pt x="1671307" y="647700"/>
                </a:lnTo>
                <a:lnTo>
                  <a:pt x="1675790" y="673100"/>
                </a:lnTo>
                <a:lnTo>
                  <a:pt x="1679765" y="685800"/>
                </a:lnTo>
                <a:lnTo>
                  <a:pt x="1683232" y="711200"/>
                </a:lnTo>
                <a:lnTo>
                  <a:pt x="1686178" y="736600"/>
                </a:lnTo>
                <a:lnTo>
                  <a:pt x="1687461" y="749300"/>
                </a:lnTo>
                <a:close/>
              </a:path>
              <a:path w="1693545" h="1689100">
                <a:moveTo>
                  <a:pt x="25920" y="812800"/>
                </a:moveTo>
                <a:lnTo>
                  <a:pt x="546" y="812800"/>
                </a:lnTo>
                <a:lnTo>
                  <a:pt x="1028" y="800100"/>
                </a:lnTo>
                <a:lnTo>
                  <a:pt x="1638" y="787400"/>
                </a:lnTo>
                <a:lnTo>
                  <a:pt x="2400" y="774700"/>
                </a:lnTo>
                <a:lnTo>
                  <a:pt x="3276" y="762000"/>
                </a:lnTo>
                <a:lnTo>
                  <a:pt x="4292" y="749300"/>
                </a:lnTo>
                <a:lnTo>
                  <a:pt x="30695" y="749300"/>
                </a:lnTo>
                <a:lnTo>
                  <a:pt x="29552" y="762000"/>
                </a:lnTo>
                <a:lnTo>
                  <a:pt x="28587" y="762000"/>
                </a:lnTo>
                <a:lnTo>
                  <a:pt x="27711" y="774700"/>
                </a:lnTo>
                <a:lnTo>
                  <a:pt x="26987" y="787400"/>
                </a:lnTo>
                <a:lnTo>
                  <a:pt x="26390" y="800100"/>
                </a:lnTo>
                <a:lnTo>
                  <a:pt x="25920" y="812800"/>
                </a:lnTo>
                <a:close/>
              </a:path>
              <a:path w="1693545" h="1689100">
                <a:moveTo>
                  <a:pt x="1692363" y="812800"/>
                </a:moveTo>
                <a:lnTo>
                  <a:pt x="1666989" y="812800"/>
                </a:lnTo>
                <a:lnTo>
                  <a:pt x="1666519" y="800100"/>
                </a:lnTo>
                <a:lnTo>
                  <a:pt x="1665909" y="787400"/>
                </a:lnTo>
                <a:lnTo>
                  <a:pt x="1665185" y="774700"/>
                </a:lnTo>
                <a:lnTo>
                  <a:pt x="1664322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17" y="749300"/>
                </a:lnTo>
                <a:lnTo>
                  <a:pt x="1689633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81" y="800100"/>
                </a:lnTo>
                <a:lnTo>
                  <a:pt x="1692363" y="812800"/>
                </a:lnTo>
                <a:close/>
              </a:path>
              <a:path w="1693545" h="1689100">
                <a:moveTo>
                  <a:pt x="27000" y="889000"/>
                </a:moveTo>
                <a:lnTo>
                  <a:pt x="1028" y="889000"/>
                </a:lnTo>
                <a:lnTo>
                  <a:pt x="546" y="876300"/>
                </a:lnTo>
                <a:lnTo>
                  <a:pt x="203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03" y="812800"/>
                </a:lnTo>
                <a:lnTo>
                  <a:pt x="25590" y="812800"/>
                </a:lnTo>
                <a:lnTo>
                  <a:pt x="25387" y="825500"/>
                </a:lnTo>
                <a:lnTo>
                  <a:pt x="25387" y="850900"/>
                </a:lnTo>
                <a:lnTo>
                  <a:pt x="25590" y="863600"/>
                </a:lnTo>
                <a:lnTo>
                  <a:pt x="25933" y="876300"/>
                </a:lnTo>
                <a:lnTo>
                  <a:pt x="26390" y="876300"/>
                </a:lnTo>
                <a:lnTo>
                  <a:pt x="27000" y="889000"/>
                </a:lnTo>
                <a:close/>
              </a:path>
              <a:path w="1693545" h="1689100">
                <a:moveTo>
                  <a:pt x="1691881" y="889000"/>
                </a:moveTo>
                <a:lnTo>
                  <a:pt x="1665909" y="889000"/>
                </a:lnTo>
                <a:lnTo>
                  <a:pt x="1666519" y="876300"/>
                </a:lnTo>
                <a:lnTo>
                  <a:pt x="1666976" y="876300"/>
                </a:lnTo>
                <a:lnTo>
                  <a:pt x="1667319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06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06" y="863600"/>
                </a:lnTo>
                <a:lnTo>
                  <a:pt x="1692363" y="876300"/>
                </a:lnTo>
                <a:lnTo>
                  <a:pt x="1691881" y="889000"/>
                </a:lnTo>
                <a:close/>
              </a:path>
              <a:path w="1693545" h="1689100">
                <a:moveTo>
                  <a:pt x="404012" y="1536700"/>
                </a:moveTo>
                <a:lnTo>
                  <a:pt x="356400" y="1536700"/>
                </a:lnTo>
                <a:lnTo>
                  <a:pt x="339953" y="1524000"/>
                </a:lnTo>
                <a:lnTo>
                  <a:pt x="323811" y="1511300"/>
                </a:lnTo>
                <a:lnTo>
                  <a:pt x="307975" y="1498600"/>
                </a:lnTo>
                <a:lnTo>
                  <a:pt x="292455" y="1485900"/>
                </a:lnTo>
                <a:lnTo>
                  <a:pt x="277266" y="1460500"/>
                </a:lnTo>
                <a:lnTo>
                  <a:pt x="262394" y="1447800"/>
                </a:lnTo>
                <a:lnTo>
                  <a:pt x="233680" y="1422400"/>
                </a:lnTo>
                <a:lnTo>
                  <a:pt x="193230" y="1384300"/>
                </a:lnTo>
                <a:lnTo>
                  <a:pt x="180479" y="1358900"/>
                </a:lnTo>
                <a:lnTo>
                  <a:pt x="168109" y="1346200"/>
                </a:lnTo>
                <a:lnTo>
                  <a:pt x="156108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090" y="1257300"/>
                </a:lnTo>
                <a:lnTo>
                  <a:pt x="102108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48" y="1155700"/>
                </a:lnTo>
                <a:lnTo>
                  <a:pt x="51295" y="1130300"/>
                </a:lnTo>
                <a:lnTo>
                  <a:pt x="44411" y="1117600"/>
                </a:lnTo>
                <a:lnTo>
                  <a:pt x="37985" y="1092200"/>
                </a:lnTo>
                <a:lnTo>
                  <a:pt x="32042" y="1066800"/>
                </a:lnTo>
                <a:lnTo>
                  <a:pt x="26581" y="1054100"/>
                </a:lnTo>
                <a:lnTo>
                  <a:pt x="21602" y="1028700"/>
                </a:lnTo>
                <a:lnTo>
                  <a:pt x="17119" y="1016000"/>
                </a:lnTo>
                <a:lnTo>
                  <a:pt x="13144" y="990600"/>
                </a:lnTo>
                <a:lnTo>
                  <a:pt x="9677" y="965200"/>
                </a:lnTo>
                <a:lnTo>
                  <a:pt x="6731" y="952500"/>
                </a:lnTo>
                <a:lnTo>
                  <a:pt x="5448" y="939800"/>
                </a:lnTo>
                <a:lnTo>
                  <a:pt x="4292" y="927100"/>
                </a:lnTo>
                <a:lnTo>
                  <a:pt x="3276" y="914400"/>
                </a:lnTo>
                <a:lnTo>
                  <a:pt x="2400" y="901700"/>
                </a:lnTo>
                <a:lnTo>
                  <a:pt x="1638" y="889000"/>
                </a:lnTo>
                <a:lnTo>
                  <a:pt x="26987" y="889000"/>
                </a:lnTo>
                <a:lnTo>
                  <a:pt x="27724" y="901700"/>
                </a:lnTo>
                <a:lnTo>
                  <a:pt x="28587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02" y="939800"/>
                </a:lnTo>
                <a:lnTo>
                  <a:pt x="34810" y="965200"/>
                </a:lnTo>
                <a:lnTo>
                  <a:pt x="38176" y="990600"/>
                </a:lnTo>
                <a:lnTo>
                  <a:pt x="42037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14" y="1066800"/>
                </a:lnTo>
                <a:lnTo>
                  <a:pt x="62280" y="1079500"/>
                </a:lnTo>
                <a:lnTo>
                  <a:pt x="68516" y="1104900"/>
                </a:lnTo>
                <a:lnTo>
                  <a:pt x="75196" y="1117600"/>
                </a:lnTo>
                <a:lnTo>
                  <a:pt x="82334" y="1143000"/>
                </a:lnTo>
                <a:lnTo>
                  <a:pt x="89903" y="1155700"/>
                </a:lnTo>
                <a:lnTo>
                  <a:pt x="97917" y="1181100"/>
                </a:lnTo>
                <a:lnTo>
                  <a:pt x="97789" y="1181100"/>
                </a:lnTo>
                <a:lnTo>
                  <a:pt x="106362" y="1193800"/>
                </a:lnTo>
                <a:lnTo>
                  <a:pt x="106222" y="1193800"/>
                </a:lnTo>
                <a:lnTo>
                  <a:pt x="115214" y="1219200"/>
                </a:lnTo>
                <a:lnTo>
                  <a:pt x="115074" y="1219200"/>
                </a:lnTo>
                <a:lnTo>
                  <a:pt x="124498" y="1231900"/>
                </a:lnTo>
                <a:lnTo>
                  <a:pt x="124345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72" y="1270000"/>
                </a:lnTo>
                <a:lnTo>
                  <a:pt x="144119" y="1270000"/>
                </a:lnTo>
                <a:lnTo>
                  <a:pt x="154762" y="1282700"/>
                </a:lnTo>
                <a:lnTo>
                  <a:pt x="154597" y="1282700"/>
                </a:lnTo>
                <a:lnTo>
                  <a:pt x="165633" y="1295400"/>
                </a:lnTo>
                <a:lnTo>
                  <a:pt x="165468" y="1295400"/>
                </a:lnTo>
                <a:lnTo>
                  <a:pt x="176898" y="1320800"/>
                </a:lnTo>
                <a:lnTo>
                  <a:pt x="176720" y="1320800"/>
                </a:lnTo>
                <a:lnTo>
                  <a:pt x="188544" y="1333500"/>
                </a:lnTo>
                <a:lnTo>
                  <a:pt x="188353" y="1333500"/>
                </a:lnTo>
                <a:lnTo>
                  <a:pt x="200545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25" y="1358900"/>
                </a:lnTo>
                <a:lnTo>
                  <a:pt x="225653" y="1371600"/>
                </a:lnTo>
                <a:lnTo>
                  <a:pt x="225463" y="1371600"/>
                </a:lnTo>
                <a:lnTo>
                  <a:pt x="238734" y="1397000"/>
                </a:lnTo>
                <a:lnTo>
                  <a:pt x="238531" y="1397000"/>
                </a:lnTo>
                <a:lnTo>
                  <a:pt x="252171" y="1409700"/>
                </a:lnTo>
                <a:lnTo>
                  <a:pt x="251955" y="1409700"/>
                </a:lnTo>
                <a:lnTo>
                  <a:pt x="265938" y="1422400"/>
                </a:lnTo>
                <a:lnTo>
                  <a:pt x="265722" y="1422400"/>
                </a:lnTo>
                <a:lnTo>
                  <a:pt x="280035" y="1435100"/>
                </a:lnTo>
                <a:lnTo>
                  <a:pt x="279819" y="1435100"/>
                </a:lnTo>
                <a:lnTo>
                  <a:pt x="294462" y="1447800"/>
                </a:lnTo>
                <a:lnTo>
                  <a:pt x="294233" y="1447800"/>
                </a:lnTo>
                <a:lnTo>
                  <a:pt x="309206" y="1460500"/>
                </a:lnTo>
                <a:lnTo>
                  <a:pt x="308978" y="1460500"/>
                </a:lnTo>
                <a:lnTo>
                  <a:pt x="324269" y="1473200"/>
                </a:lnTo>
                <a:lnTo>
                  <a:pt x="324027" y="1473200"/>
                </a:lnTo>
                <a:lnTo>
                  <a:pt x="339623" y="1485900"/>
                </a:lnTo>
                <a:lnTo>
                  <a:pt x="339382" y="1485900"/>
                </a:lnTo>
                <a:lnTo>
                  <a:pt x="355295" y="1498600"/>
                </a:lnTo>
                <a:lnTo>
                  <a:pt x="355041" y="1498600"/>
                </a:lnTo>
                <a:lnTo>
                  <a:pt x="371246" y="1511300"/>
                </a:lnTo>
                <a:lnTo>
                  <a:pt x="370992" y="1511300"/>
                </a:lnTo>
                <a:lnTo>
                  <a:pt x="387489" y="1524000"/>
                </a:lnTo>
                <a:lnTo>
                  <a:pt x="387235" y="1524000"/>
                </a:lnTo>
                <a:lnTo>
                  <a:pt x="404012" y="1536700"/>
                </a:lnTo>
                <a:close/>
              </a:path>
              <a:path w="1693545" h="1689100">
                <a:moveTo>
                  <a:pt x="1336509" y="1536700"/>
                </a:moveTo>
                <a:lnTo>
                  <a:pt x="1288897" y="1536700"/>
                </a:lnTo>
                <a:lnTo>
                  <a:pt x="1305674" y="1524000"/>
                </a:lnTo>
                <a:lnTo>
                  <a:pt x="1305420" y="1524000"/>
                </a:lnTo>
                <a:lnTo>
                  <a:pt x="1321917" y="1511300"/>
                </a:lnTo>
                <a:lnTo>
                  <a:pt x="1321663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86" y="1485900"/>
                </a:lnTo>
                <a:lnTo>
                  <a:pt x="1368882" y="1473200"/>
                </a:lnTo>
                <a:lnTo>
                  <a:pt x="1368653" y="1473200"/>
                </a:lnTo>
                <a:lnTo>
                  <a:pt x="1383931" y="1460500"/>
                </a:lnTo>
                <a:lnTo>
                  <a:pt x="1383703" y="1460500"/>
                </a:lnTo>
                <a:lnTo>
                  <a:pt x="1398676" y="1447800"/>
                </a:lnTo>
                <a:lnTo>
                  <a:pt x="1398447" y="1447800"/>
                </a:lnTo>
                <a:lnTo>
                  <a:pt x="1413090" y="1435100"/>
                </a:lnTo>
                <a:lnTo>
                  <a:pt x="1412875" y="1435100"/>
                </a:lnTo>
                <a:lnTo>
                  <a:pt x="1427187" y="1422400"/>
                </a:lnTo>
                <a:lnTo>
                  <a:pt x="1426972" y="1422400"/>
                </a:lnTo>
                <a:lnTo>
                  <a:pt x="1440954" y="1409700"/>
                </a:lnTo>
                <a:lnTo>
                  <a:pt x="1440738" y="1409700"/>
                </a:lnTo>
                <a:lnTo>
                  <a:pt x="1454378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56" y="1371600"/>
                </a:lnTo>
                <a:lnTo>
                  <a:pt x="1480185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64" y="1346200"/>
                </a:lnTo>
                <a:lnTo>
                  <a:pt x="1504556" y="1333500"/>
                </a:lnTo>
                <a:lnTo>
                  <a:pt x="1504378" y="1333500"/>
                </a:lnTo>
                <a:lnTo>
                  <a:pt x="1516189" y="1320800"/>
                </a:lnTo>
                <a:lnTo>
                  <a:pt x="1516011" y="1320800"/>
                </a:lnTo>
                <a:lnTo>
                  <a:pt x="1527441" y="1295400"/>
                </a:lnTo>
                <a:lnTo>
                  <a:pt x="1527276" y="1295400"/>
                </a:lnTo>
                <a:lnTo>
                  <a:pt x="1538312" y="1282700"/>
                </a:lnTo>
                <a:lnTo>
                  <a:pt x="1538147" y="1282700"/>
                </a:lnTo>
                <a:lnTo>
                  <a:pt x="1548803" y="1270000"/>
                </a:lnTo>
                <a:lnTo>
                  <a:pt x="1548638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11" y="1231900"/>
                </a:lnTo>
                <a:lnTo>
                  <a:pt x="1577835" y="1219200"/>
                </a:lnTo>
                <a:lnTo>
                  <a:pt x="1577695" y="1219200"/>
                </a:lnTo>
                <a:lnTo>
                  <a:pt x="1586687" y="1193800"/>
                </a:lnTo>
                <a:lnTo>
                  <a:pt x="1595120" y="1181100"/>
                </a:lnTo>
                <a:lnTo>
                  <a:pt x="1603121" y="1155700"/>
                </a:lnTo>
                <a:lnTo>
                  <a:pt x="1610690" y="1143000"/>
                </a:lnTo>
                <a:lnTo>
                  <a:pt x="1617814" y="1117600"/>
                </a:lnTo>
                <a:lnTo>
                  <a:pt x="1624495" y="1104900"/>
                </a:lnTo>
                <a:lnTo>
                  <a:pt x="1630718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593" y="1028700"/>
                </a:lnTo>
                <a:lnTo>
                  <a:pt x="1650936" y="1003300"/>
                </a:lnTo>
                <a:lnTo>
                  <a:pt x="1654784" y="990600"/>
                </a:lnTo>
                <a:lnTo>
                  <a:pt x="1658150" y="965200"/>
                </a:lnTo>
                <a:lnTo>
                  <a:pt x="1661007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35" y="914400"/>
                </a:lnTo>
                <a:lnTo>
                  <a:pt x="1665198" y="901700"/>
                </a:lnTo>
                <a:lnTo>
                  <a:pt x="1665922" y="889000"/>
                </a:lnTo>
                <a:lnTo>
                  <a:pt x="1691271" y="889000"/>
                </a:lnTo>
                <a:lnTo>
                  <a:pt x="1688617" y="927100"/>
                </a:lnTo>
                <a:lnTo>
                  <a:pt x="1683232" y="965200"/>
                </a:lnTo>
                <a:lnTo>
                  <a:pt x="1679765" y="990600"/>
                </a:lnTo>
                <a:lnTo>
                  <a:pt x="1675790" y="1016000"/>
                </a:lnTo>
                <a:lnTo>
                  <a:pt x="1671307" y="1028700"/>
                </a:lnTo>
                <a:lnTo>
                  <a:pt x="1666341" y="1054100"/>
                </a:lnTo>
                <a:lnTo>
                  <a:pt x="1660867" y="1066800"/>
                </a:lnTo>
                <a:lnTo>
                  <a:pt x="1654924" y="1092200"/>
                </a:lnTo>
                <a:lnTo>
                  <a:pt x="1648510" y="1117600"/>
                </a:lnTo>
                <a:lnTo>
                  <a:pt x="1641614" y="1130300"/>
                </a:lnTo>
                <a:lnTo>
                  <a:pt x="1634261" y="1155700"/>
                </a:lnTo>
                <a:lnTo>
                  <a:pt x="1626463" y="1168400"/>
                </a:lnTo>
                <a:lnTo>
                  <a:pt x="1618195" y="1193800"/>
                </a:lnTo>
                <a:lnTo>
                  <a:pt x="1609509" y="1206500"/>
                </a:lnTo>
                <a:lnTo>
                  <a:pt x="1600365" y="1231900"/>
                </a:lnTo>
                <a:lnTo>
                  <a:pt x="1590814" y="1244600"/>
                </a:lnTo>
                <a:lnTo>
                  <a:pt x="1580819" y="1257300"/>
                </a:lnTo>
                <a:lnTo>
                  <a:pt x="1570418" y="1282700"/>
                </a:lnTo>
                <a:lnTo>
                  <a:pt x="1559610" y="1295400"/>
                </a:lnTo>
                <a:lnTo>
                  <a:pt x="1548409" y="1308100"/>
                </a:lnTo>
                <a:lnTo>
                  <a:pt x="1536801" y="1333500"/>
                </a:lnTo>
                <a:lnTo>
                  <a:pt x="1524800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29" y="1422400"/>
                </a:lnTo>
                <a:lnTo>
                  <a:pt x="1430515" y="1447800"/>
                </a:lnTo>
                <a:lnTo>
                  <a:pt x="1415643" y="1460500"/>
                </a:lnTo>
                <a:lnTo>
                  <a:pt x="1400454" y="1485900"/>
                </a:lnTo>
                <a:lnTo>
                  <a:pt x="1384935" y="1498600"/>
                </a:lnTo>
                <a:lnTo>
                  <a:pt x="1369098" y="1511300"/>
                </a:lnTo>
                <a:lnTo>
                  <a:pt x="1352956" y="1524000"/>
                </a:lnTo>
                <a:lnTo>
                  <a:pt x="1336509" y="1536700"/>
                </a:lnTo>
                <a:close/>
              </a:path>
              <a:path w="1693545" h="1689100">
                <a:moveTo>
                  <a:pt x="526986" y="1600200"/>
                </a:moveTo>
                <a:lnTo>
                  <a:pt x="461060" y="1600200"/>
                </a:lnTo>
                <a:lnTo>
                  <a:pt x="442937" y="1587500"/>
                </a:lnTo>
                <a:lnTo>
                  <a:pt x="425081" y="1574800"/>
                </a:lnTo>
                <a:lnTo>
                  <a:pt x="407492" y="1562100"/>
                </a:lnTo>
                <a:lnTo>
                  <a:pt x="390182" y="1549400"/>
                </a:lnTo>
                <a:lnTo>
                  <a:pt x="373138" y="1536700"/>
                </a:lnTo>
                <a:lnTo>
                  <a:pt x="420547" y="1536700"/>
                </a:lnTo>
                <a:lnTo>
                  <a:pt x="437870" y="1549400"/>
                </a:lnTo>
                <a:lnTo>
                  <a:pt x="437603" y="1549400"/>
                </a:lnTo>
                <a:lnTo>
                  <a:pt x="455206" y="1562100"/>
                </a:lnTo>
                <a:lnTo>
                  <a:pt x="454926" y="1562100"/>
                </a:lnTo>
                <a:lnTo>
                  <a:pt x="472782" y="1574800"/>
                </a:lnTo>
                <a:lnTo>
                  <a:pt x="490334" y="1574800"/>
                </a:lnTo>
                <a:lnTo>
                  <a:pt x="508673" y="1587500"/>
                </a:lnTo>
                <a:lnTo>
                  <a:pt x="508393" y="1587500"/>
                </a:lnTo>
                <a:lnTo>
                  <a:pt x="526986" y="1600200"/>
                </a:lnTo>
                <a:close/>
              </a:path>
              <a:path w="1693545" h="1689100">
                <a:moveTo>
                  <a:pt x="1231849" y="1600200"/>
                </a:moveTo>
                <a:lnTo>
                  <a:pt x="1165936" y="1600200"/>
                </a:lnTo>
                <a:lnTo>
                  <a:pt x="1184516" y="1587500"/>
                </a:lnTo>
                <a:lnTo>
                  <a:pt x="1184236" y="1587500"/>
                </a:lnTo>
                <a:lnTo>
                  <a:pt x="1202588" y="1574800"/>
                </a:lnTo>
                <a:lnTo>
                  <a:pt x="1220127" y="1574800"/>
                </a:lnTo>
                <a:lnTo>
                  <a:pt x="1237983" y="1562100"/>
                </a:lnTo>
                <a:lnTo>
                  <a:pt x="1237716" y="1562100"/>
                </a:lnTo>
                <a:lnTo>
                  <a:pt x="1255306" y="1549400"/>
                </a:lnTo>
                <a:lnTo>
                  <a:pt x="1255039" y="1549400"/>
                </a:lnTo>
                <a:lnTo>
                  <a:pt x="1272362" y="1536700"/>
                </a:lnTo>
                <a:lnTo>
                  <a:pt x="1319771" y="1536700"/>
                </a:lnTo>
                <a:lnTo>
                  <a:pt x="1302740" y="1549400"/>
                </a:lnTo>
                <a:lnTo>
                  <a:pt x="1285417" y="1562100"/>
                </a:lnTo>
                <a:lnTo>
                  <a:pt x="1267828" y="1574800"/>
                </a:lnTo>
                <a:lnTo>
                  <a:pt x="1249972" y="1587500"/>
                </a:lnTo>
                <a:lnTo>
                  <a:pt x="1231849" y="1600200"/>
                </a:lnTo>
                <a:close/>
              </a:path>
              <a:path w="1693545" h="1689100">
                <a:moveTo>
                  <a:pt x="602424" y="1625600"/>
                </a:moveTo>
                <a:lnTo>
                  <a:pt x="516940" y="1625600"/>
                </a:lnTo>
                <a:lnTo>
                  <a:pt x="479437" y="1600200"/>
                </a:lnTo>
                <a:lnTo>
                  <a:pt x="545223" y="1600200"/>
                </a:lnTo>
                <a:lnTo>
                  <a:pt x="564273" y="1612900"/>
                </a:lnTo>
                <a:lnTo>
                  <a:pt x="582942" y="1612900"/>
                </a:lnTo>
                <a:lnTo>
                  <a:pt x="602424" y="1625600"/>
                </a:lnTo>
                <a:close/>
              </a:path>
              <a:path w="1693545" h="1689100">
                <a:moveTo>
                  <a:pt x="1175969" y="1625600"/>
                </a:moveTo>
                <a:lnTo>
                  <a:pt x="1090485" y="1625600"/>
                </a:lnTo>
                <a:lnTo>
                  <a:pt x="1109967" y="1612900"/>
                </a:lnTo>
                <a:lnTo>
                  <a:pt x="1128636" y="1612900"/>
                </a:lnTo>
                <a:lnTo>
                  <a:pt x="1147686" y="1600200"/>
                </a:lnTo>
                <a:lnTo>
                  <a:pt x="1213472" y="1600200"/>
                </a:lnTo>
                <a:lnTo>
                  <a:pt x="1175969" y="1625600"/>
                </a:lnTo>
                <a:close/>
              </a:path>
              <a:path w="1693545" h="1689100">
                <a:moveTo>
                  <a:pt x="641388" y="1638300"/>
                </a:moveTo>
                <a:lnTo>
                  <a:pt x="555396" y="1638300"/>
                </a:lnTo>
                <a:lnTo>
                  <a:pt x="536054" y="1625600"/>
                </a:lnTo>
                <a:lnTo>
                  <a:pt x="621499" y="1625600"/>
                </a:lnTo>
                <a:lnTo>
                  <a:pt x="641388" y="1638300"/>
                </a:lnTo>
                <a:close/>
              </a:path>
              <a:path w="1693545" h="1689100">
                <a:moveTo>
                  <a:pt x="1137526" y="1638300"/>
                </a:moveTo>
                <a:lnTo>
                  <a:pt x="1051521" y="1638300"/>
                </a:lnTo>
                <a:lnTo>
                  <a:pt x="1071410" y="1625600"/>
                </a:lnTo>
                <a:lnTo>
                  <a:pt x="1156855" y="1625600"/>
                </a:lnTo>
                <a:lnTo>
                  <a:pt x="1137526" y="1638300"/>
                </a:lnTo>
                <a:close/>
              </a:path>
              <a:path w="1693545" h="1689100">
                <a:moveTo>
                  <a:pt x="681113" y="1651000"/>
                </a:moveTo>
                <a:lnTo>
                  <a:pt x="594728" y="1651000"/>
                </a:lnTo>
                <a:lnTo>
                  <a:pt x="574954" y="1638300"/>
                </a:lnTo>
                <a:lnTo>
                  <a:pt x="660844" y="1638300"/>
                </a:lnTo>
                <a:lnTo>
                  <a:pt x="681113" y="1651000"/>
                </a:lnTo>
                <a:close/>
              </a:path>
              <a:path w="1693545" h="1689100">
                <a:moveTo>
                  <a:pt x="701243" y="1651000"/>
                </a:moveTo>
                <a:lnTo>
                  <a:pt x="681113" y="1651000"/>
                </a:lnTo>
                <a:lnTo>
                  <a:pt x="680796" y="1638300"/>
                </a:lnTo>
                <a:lnTo>
                  <a:pt x="701243" y="1651000"/>
                </a:lnTo>
                <a:close/>
              </a:path>
              <a:path w="1693545" h="1689100">
                <a:moveTo>
                  <a:pt x="1011796" y="1651000"/>
                </a:moveTo>
                <a:lnTo>
                  <a:pt x="991666" y="1651000"/>
                </a:lnTo>
                <a:lnTo>
                  <a:pt x="1012113" y="1638300"/>
                </a:lnTo>
                <a:lnTo>
                  <a:pt x="1011796" y="1651000"/>
                </a:lnTo>
                <a:close/>
              </a:path>
              <a:path w="1693545" h="1689100">
                <a:moveTo>
                  <a:pt x="1098181" y="1651000"/>
                </a:moveTo>
                <a:lnTo>
                  <a:pt x="1011796" y="1651000"/>
                </a:lnTo>
                <a:lnTo>
                  <a:pt x="1032065" y="1638300"/>
                </a:lnTo>
                <a:lnTo>
                  <a:pt x="1117955" y="1638300"/>
                </a:lnTo>
                <a:lnTo>
                  <a:pt x="1098181" y="1651000"/>
                </a:lnTo>
                <a:close/>
              </a:path>
              <a:path w="1693545" h="1689100">
                <a:moveTo>
                  <a:pt x="772934" y="1663700"/>
                </a:moveTo>
                <a:lnTo>
                  <a:pt x="634911" y="1663700"/>
                </a:lnTo>
                <a:lnTo>
                  <a:pt x="614718" y="1651000"/>
                </a:lnTo>
                <a:lnTo>
                  <a:pt x="762406" y="1651000"/>
                </a:lnTo>
                <a:lnTo>
                  <a:pt x="772934" y="1663700"/>
                </a:lnTo>
                <a:close/>
              </a:path>
              <a:path w="1693545" h="1689100">
                <a:moveTo>
                  <a:pt x="1058011" y="1663700"/>
                </a:moveTo>
                <a:lnTo>
                  <a:pt x="919975" y="1663700"/>
                </a:lnTo>
                <a:lnTo>
                  <a:pt x="930503" y="1651000"/>
                </a:lnTo>
                <a:lnTo>
                  <a:pt x="1078191" y="1651000"/>
                </a:lnTo>
                <a:lnTo>
                  <a:pt x="1058011" y="1663700"/>
                </a:lnTo>
                <a:close/>
              </a:path>
              <a:path w="1693545" h="1689100">
                <a:moveTo>
                  <a:pt x="996289" y="1676400"/>
                </a:moveTo>
                <a:lnTo>
                  <a:pt x="696620" y="1676400"/>
                </a:lnTo>
                <a:lnTo>
                  <a:pt x="675868" y="1663700"/>
                </a:lnTo>
                <a:lnTo>
                  <a:pt x="1017054" y="1663700"/>
                </a:lnTo>
                <a:lnTo>
                  <a:pt x="996289" y="1676400"/>
                </a:lnTo>
                <a:close/>
              </a:path>
              <a:path w="1693545" h="1689100">
                <a:moveTo>
                  <a:pt x="922299" y="1689100"/>
                </a:moveTo>
                <a:lnTo>
                  <a:pt x="770610" y="1689100"/>
                </a:lnTo>
                <a:lnTo>
                  <a:pt x="759917" y="1676400"/>
                </a:lnTo>
                <a:lnTo>
                  <a:pt x="932992" y="1676400"/>
                </a:lnTo>
                <a:lnTo>
                  <a:pt x="922299" y="1689100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215793" y="1218806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302" y="12700"/>
                </a:moveTo>
                <a:lnTo>
                  <a:pt x="696633" y="12700"/>
                </a:lnTo>
                <a:lnTo>
                  <a:pt x="717562" y="0"/>
                </a:lnTo>
                <a:lnTo>
                  <a:pt x="975372" y="0"/>
                </a:lnTo>
                <a:lnTo>
                  <a:pt x="996302" y="12700"/>
                </a:lnTo>
                <a:close/>
              </a:path>
              <a:path w="1693545" h="1689100">
                <a:moveTo>
                  <a:pt x="1058011" y="25400"/>
                </a:moveTo>
                <a:lnTo>
                  <a:pt x="634911" y="25400"/>
                </a:lnTo>
                <a:lnTo>
                  <a:pt x="655294" y="12700"/>
                </a:lnTo>
                <a:lnTo>
                  <a:pt x="1037628" y="12700"/>
                </a:lnTo>
                <a:lnTo>
                  <a:pt x="1058011" y="25400"/>
                </a:lnTo>
                <a:close/>
              </a:path>
              <a:path w="1693545" h="1689100">
                <a:moveTo>
                  <a:pt x="641083" y="50800"/>
                </a:moveTo>
                <a:lnTo>
                  <a:pt x="555396" y="50800"/>
                </a:lnTo>
                <a:lnTo>
                  <a:pt x="594740" y="25400"/>
                </a:lnTo>
                <a:lnTo>
                  <a:pt x="721563" y="25400"/>
                </a:lnTo>
                <a:lnTo>
                  <a:pt x="700938" y="38100"/>
                </a:lnTo>
                <a:lnTo>
                  <a:pt x="661161" y="38100"/>
                </a:lnTo>
                <a:lnTo>
                  <a:pt x="641083" y="50800"/>
                </a:lnTo>
                <a:close/>
              </a:path>
              <a:path w="1693545" h="1689100">
                <a:moveTo>
                  <a:pt x="1137526" y="50800"/>
                </a:moveTo>
                <a:lnTo>
                  <a:pt x="1051839" y="50800"/>
                </a:lnTo>
                <a:lnTo>
                  <a:pt x="1031760" y="38100"/>
                </a:lnTo>
                <a:lnTo>
                  <a:pt x="991997" y="38100"/>
                </a:lnTo>
                <a:lnTo>
                  <a:pt x="971372" y="25400"/>
                </a:lnTo>
                <a:lnTo>
                  <a:pt x="1098194" y="25400"/>
                </a:lnTo>
                <a:lnTo>
                  <a:pt x="1137526" y="50800"/>
                </a:lnTo>
                <a:close/>
              </a:path>
              <a:path w="1693545" h="1689100">
                <a:moveTo>
                  <a:pt x="582955" y="63500"/>
                </a:moveTo>
                <a:lnTo>
                  <a:pt x="516953" y="63500"/>
                </a:lnTo>
                <a:lnTo>
                  <a:pt x="536067" y="50800"/>
                </a:lnTo>
                <a:lnTo>
                  <a:pt x="602437" y="50800"/>
                </a:lnTo>
                <a:lnTo>
                  <a:pt x="582955" y="63500"/>
                </a:lnTo>
                <a:close/>
              </a:path>
              <a:path w="1693545" h="1689100">
                <a:moveTo>
                  <a:pt x="1175981" y="63500"/>
                </a:moveTo>
                <a:lnTo>
                  <a:pt x="1109979" y="63500"/>
                </a:lnTo>
                <a:lnTo>
                  <a:pt x="1090498" y="50800"/>
                </a:lnTo>
                <a:lnTo>
                  <a:pt x="1156868" y="50800"/>
                </a:lnTo>
                <a:lnTo>
                  <a:pt x="1175981" y="63500"/>
                </a:lnTo>
                <a:close/>
              </a:path>
              <a:path w="1693545" h="1689100">
                <a:moveTo>
                  <a:pt x="490334" y="101600"/>
                </a:moveTo>
                <a:lnTo>
                  <a:pt x="442950" y="101600"/>
                </a:lnTo>
                <a:lnTo>
                  <a:pt x="461073" y="88900"/>
                </a:lnTo>
                <a:lnTo>
                  <a:pt x="498081" y="63500"/>
                </a:lnTo>
                <a:lnTo>
                  <a:pt x="564273" y="63500"/>
                </a:lnTo>
                <a:lnTo>
                  <a:pt x="545236" y="76200"/>
                </a:lnTo>
                <a:lnTo>
                  <a:pt x="545528" y="76200"/>
                </a:lnTo>
                <a:lnTo>
                  <a:pt x="526707" y="88900"/>
                </a:lnTo>
                <a:lnTo>
                  <a:pt x="508685" y="88900"/>
                </a:lnTo>
                <a:lnTo>
                  <a:pt x="490334" y="101600"/>
                </a:lnTo>
                <a:close/>
              </a:path>
              <a:path w="1693545" h="1689100">
                <a:moveTo>
                  <a:pt x="1249984" y="101600"/>
                </a:moveTo>
                <a:lnTo>
                  <a:pt x="1202588" y="101600"/>
                </a:lnTo>
                <a:lnTo>
                  <a:pt x="1184249" y="88900"/>
                </a:lnTo>
                <a:lnTo>
                  <a:pt x="1166228" y="88900"/>
                </a:lnTo>
                <a:lnTo>
                  <a:pt x="1147406" y="76200"/>
                </a:lnTo>
                <a:lnTo>
                  <a:pt x="1147699" y="76200"/>
                </a:lnTo>
                <a:lnTo>
                  <a:pt x="1128649" y="63500"/>
                </a:lnTo>
                <a:lnTo>
                  <a:pt x="1194854" y="63500"/>
                </a:lnTo>
                <a:lnTo>
                  <a:pt x="1231861" y="88900"/>
                </a:lnTo>
                <a:lnTo>
                  <a:pt x="1249984" y="101600"/>
                </a:lnTo>
                <a:close/>
              </a:path>
              <a:path w="1693545" h="1689100">
                <a:moveTo>
                  <a:pt x="30683" y="749300"/>
                </a:moveTo>
                <a:lnTo>
                  <a:pt x="5448" y="749300"/>
                </a:lnTo>
                <a:lnTo>
                  <a:pt x="6743" y="736600"/>
                </a:lnTo>
                <a:lnTo>
                  <a:pt x="9690" y="711200"/>
                </a:lnTo>
                <a:lnTo>
                  <a:pt x="13157" y="685800"/>
                </a:lnTo>
                <a:lnTo>
                  <a:pt x="17132" y="673100"/>
                </a:lnTo>
                <a:lnTo>
                  <a:pt x="21615" y="647700"/>
                </a:lnTo>
                <a:lnTo>
                  <a:pt x="26581" y="622300"/>
                </a:lnTo>
                <a:lnTo>
                  <a:pt x="32054" y="609600"/>
                </a:lnTo>
                <a:lnTo>
                  <a:pt x="37998" y="584200"/>
                </a:lnTo>
                <a:lnTo>
                  <a:pt x="44411" y="571500"/>
                </a:lnTo>
                <a:lnTo>
                  <a:pt x="51307" y="546100"/>
                </a:lnTo>
                <a:lnTo>
                  <a:pt x="58661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7" y="431800"/>
                </a:lnTo>
                <a:lnTo>
                  <a:pt x="112102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21" y="355600"/>
                </a:lnTo>
                <a:lnTo>
                  <a:pt x="168122" y="330200"/>
                </a:lnTo>
                <a:lnTo>
                  <a:pt x="180492" y="317500"/>
                </a:lnTo>
                <a:lnTo>
                  <a:pt x="193243" y="304800"/>
                </a:lnTo>
                <a:lnTo>
                  <a:pt x="206362" y="292100"/>
                </a:lnTo>
                <a:lnTo>
                  <a:pt x="219849" y="266700"/>
                </a:lnTo>
                <a:lnTo>
                  <a:pt x="262407" y="228600"/>
                </a:lnTo>
                <a:lnTo>
                  <a:pt x="292468" y="203200"/>
                </a:lnTo>
                <a:lnTo>
                  <a:pt x="323824" y="177800"/>
                </a:lnTo>
                <a:lnTo>
                  <a:pt x="356412" y="152400"/>
                </a:lnTo>
                <a:lnTo>
                  <a:pt x="390182" y="127000"/>
                </a:lnTo>
                <a:lnTo>
                  <a:pt x="425094" y="101600"/>
                </a:lnTo>
                <a:lnTo>
                  <a:pt x="490613" y="101600"/>
                </a:lnTo>
                <a:lnTo>
                  <a:pt x="472516" y="114300"/>
                </a:lnTo>
                <a:lnTo>
                  <a:pt x="455206" y="114300"/>
                </a:lnTo>
                <a:lnTo>
                  <a:pt x="437616" y="127000"/>
                </a:lnTo>
                <a:lnTo>
                  <a:pt x="437883" y="127000"/>
                </a:lnTo>
                <a:lnTo>
                  <a:pt x="420560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25" y="152400"/>
                </a:lnTo>
                <a:lnTo>
                  <a:pt x="387248" y="165100"/>
                </a:lnTo>
                <a:lnTo>
                  <a:pt x="371259" y="165100"/>
                </a:lnTo>
                <a:lnTo>
                  <a:pt x="355053" y="177800"/>
                </a:lnTo>
                <a:lnTo>
                  <a:pt x="355295" y="177800"/>
                </a:lnTo>
                <a:lnTo>
                  <a:pt x="339394" y="190500"/>
                </a:lnTo>
                <a:lnTo>
                  <a:pt x="339636" y="190500"/>
                </a:lnTo>
                <a:lnTo>
                  <a:pt x="324040" y="203200"/>
                </a:lnTo>
                <a:lnTo>
                  <a:pt x="324269" y="203200"/>
                </a:lnTo>
                <a:lnTo>
                  <a:pt x="308990" y="215900"/>
                </a:lnTo>
                <a:lnTo>
                  <a:pt x="309219" y="215900"/>
                </a:lnTo>
                <a:lnTo>
                  <a:pt x="294246" y="228600"/>
                </a:lnTo>
                <a:lnTo>
                  <a:pt x="294474" y="228600"/>
                </a:lnTo>
                <a:lnTo>
                  <a:pt x="279831" y="241300"/>
                </a:lnTo>
                <a:lnTo>
                  <a:pt x="280047" y="241300"/>
                </a:lnTo>
                <a:lnTo>
                  <a:pt x="265734" y="254000"/>
                </a:lnTo>
                <a:lnTo>
                  <a:pt x="265950" y="254000"/>
                </a:lnTo>
                <a:lnTo>
                  <a:pt x="251968" y="279400"/>
                </a:lnTo>
                <a:lnTo>
                  <a:pt x="252171" y="279400"/>
                </a:lnTo>
                <a:lnTo>
                  <a:pt x="238544" y="292100"/>
                </a:lnTo>
                <a:lnTo>
                  <a:pt x="238747" y="292100"/>
                </a:lnTo>
                <a:lnTo>
                  <a:pt x="225463" y="304800"/>
                </a:lnTo>
                <a:lnTo>
                  <a:pt x="225666" y="304800"/>
                </a:lnTo>
                <a:lnTo>
                  <a:pt x="212737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58" y="330200"/>
                </a:lnTo>
                <a:lnTo>
                  <a:pt x="188366" y="342900"/>
                </a:lnTo>
                <a:lnTo>
                  <a:pt x="188544" y="342900"/>
                </a:lnTo>
                <a:lnTo>
                  <a:pt x="176733" y="368300"/>
                </a:lnTo>
                <a:lnTo>
                  <a:pt x="176910" y="368300"/>
                </a:lnTo>
                <a:lnTo>
                  <a:pt x="165480" y="381000"/>
                </a:lnTo>
                <a:lnTo>
                  <a:pt x="165646" y="381000"/>
                </a:lnTo>
                <a:lnTo>
                  <a:pt x="154609" y="393700"/>
                </a:lnTo>
                <a:lnTo>
                  <a:pt x="154774" y="393700"/>
                </a:lnTo>
                <a:lnTo>
                  <a:pt x="144119" y="419100"/>
                </a:lnTo>
                <a:lnTo>
                  <a:pt x="144284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58" y="444500"/>
                </a:lnTo>
                <a:lnTo>
                  <a:pt x="124510" y="444500"/>
                </a:lnTo>
                <a:lnTo>
                  <a:pt x="115087" y="469900"/>
                </a:lnTo>
                <a:lnTo>
                  <a:pt x="115227" y="469900"/>
                </a:lnTo>
                <a:lnTo>
                  <a:pt x="106235" y="482600"/>
                </a:lnTo>
                <a:lnTo>
                  <a:pt x="97802" y="508000"/>
                </a:lnTo>
                <a:lnTo>
                  <a:pt x="89801" y="520700"/>
                </a:lnTo>
                <a:lnTo>
                  <a:pt x="82232" y="533400"/>
                </a:lnTo>
                <a:lnTo>
                  <a:pt x="75107" y="558800"/>
                </a:lnTo>
                <a:lnTo>
                  <a:pt x="68427" y="571500"/>
                </a:lnTo>
                <a:lnTo>
                  <a:pt x="62204" y="596900"/>
                </a:lnTo>
                <a:lnTo>
                  <a:pt x="56438" y="609600"/>
                </a:lnTo>
                <a:lnTo>
                  <a:pt x="51142" y="635000"/>
                </a:lnTo>
                <a:lnTo>
                  <a:pt x="46329" y="660400"/>
                </a:lnTo>
                <a:lnTo>
                  <a:pt x="41986" y="673100"/>
                </a:lnTo>
                <a:lnTo>
                  <a:pt x="38138" y="698500"/>
                </a:lnTo>
                <a:lnTo>
                  <a:pt x="34772" y="711200"/>
                </a:lnTo>
                <a:lnTo>
                  <a:pt x="31915" y="736600"/>
                </a:lnTo>
                <a:lnTo>
                  <a:pt x="30683" y="749300"/>
                </a:lnTo>
                <a:close/>
              </a:path>
              <a:path w="1693545" h="1689100">
                <a:moveTo>
                  <a:pt x="1687474" y="749300"/>
                </a:moveTo>
                <a:lnTo>
                  <a:pt x="1662252" y="749300"/>
                </a:lnTo>
                <a:lnTo>
                  <a:pt x="1660982" y="736600"/>
                </a:lnTo>
                <a:lnTo>
                  <a:pt x="1658111" y="711200"/>
                </a:lnTo>
                <a:lnTo>
                  <a:pt x="1654746" y="698500"/>
                </a:lnTo>
                <a:lnTo>
                  <a:pt x="1650885" y="673100"/>
                </a:lnTo>
                <a:lnTo>
                  <a:pt x="1646529" y="660400"/>
                </a:lnTo>
                <a:lnTo>
                  <a:pt x="1641703" y="635000"/>
                </a:lnTo>
                <a:lnTo>
                  <a:pt x="1636407" y="609600"/>
                </a:lnTo>
                <a:lnTo>
                  <a:pt x="1630629" y="596900"/>
                </a:lnTo>
                <a:lnTo>
                  <a:pt x="1624406" y="571500"/>
                </a:lnTo>
                <a:lnTo>
                  <a:pt x="1617713" y="558800"/>
                </a:lnTo>
                <a:lnTo>
                  <a:pt x="1610588" y="533400"/>
                </a:lnTo>
                <a:lnTo>
                  <a:pt x="1603006" y="520700"/>
                </a:lnTo>
                <a:lnTo>
                  <a:pt x="1595005" y="508000"/>
                </a:lnTo>
                <a:lnTo>
                  <a:pt x="1586560" y="482600"/>
                </a:lnTo>
                <a:lnTo>
                  <a:pt x="1586699" y="482600"/>
                </a:lnTo>
                <a:lnTo>
                  <a:pt x="1577695" y="469900"/>
                </a:lnTo>
                <a:lnTo>
                  <a:pt x="1577848" y="469900"/>
                </a:lnTo>
                <a:lnTo>
                  <a:pt x="1568424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50" y="419100"/>
                </a:lnTo>
                <a:lnTo>
                  <a:pt x="1548803" y="419100"/>
                </a:lnTo>
                <a:lnTo>
                  <a:pt x="1538160" y="393700"/>
                </a:lnTo>
                <a:lnTo>
                  <a:pt x="1538325" y="393700"/>
                </a:lnTo>
                <a:lnTo>
                  <a:pt x="1527276" y="381000"/>
                </a:lnTo>
                <a:lnTo>
                  <a:pt x="1527454" y="381000"/>
                </a:lnTo>
                <a:lnTo>
                  <a:pt x="1516024" y="368300"/>
                </a:lnTo>
                <a:lnTo>
                  <a:pt x="1516202" y="368300"/>
                </a:lnTo>
                <a:lnTo>
                  <a:pt x="1504378" y="342900"/>
                </a:lnTo>
                <a:lnTo>
                  <a:pt x="1504569" y="342900"/>
                </a:lnTo>
                <a:lnTo>
                  <a:pt x="1492377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4" y="317500"/>
                </a:lnTo>
                <a:lnTo>
                  <a:pt x="1467269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91" y="292100"/>
                </a:lnTo>
                <a:lnTo>
                  <a:pt x="1440751" y="279400"/>
                </a:lnTo>
                <a:lnTo>
                  <a:pt x="1440967" y="279400"/>
                </a:lnTo>
                <a:lnTo>
                  <a:pt x="1426984" y="254000"/>
                </a:lnTo>
                <a:lnTo>
                  <a:pt x="1427200" y="254000"/>
                </a:lnTo>
                <a:lnTo>
                  <a:pt x="1412887" y="241300"/>
                </a:lnTo>
                <a:lnTo>
                  <a:pt x="1413103" y="241300"/>
                </a:lnTo>
                <a:lnTo>
                  <a:pt x="1398460" y="228600"/>
                </a:lnTo>
                <a:lnTo>
                  <a:pt x="1398689" y="228600"/>
                </a:lnTo>
                <a:lnTo>
                  <a:pt x="1383715" y="215900"/>
                </a:lnTo>
                <a:lnTo>
                  <a:pt x="1383944" y="215900"/>
                </a:lnTo>
                <a:lnTo>
                  <a:pt x="1368653" y="203200"/>
                </a:lnTo>
                <a:lnTo>
                  <a:pt x="1368894" y="203200"/>
                </a:lnTo>
                <a:lnTo>
                  <a:pt x="1353299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76" y="165100"/>
                </a:lnTo>
                <a:lnTo>
                  <a:pt x="1305686" y="165100"/>
                </a:lnTo>
                <a:lnTo>
                  <a:pt x="1288910" y="152400"/>
                </a:lnTo>
                <a:lnTo>
                  <a:pt x="1289164" y="152400"/>
                </a:lnTo>
                <a:lnTo>
                  <a:pt x="1272108" y="139700"/>
                </a:lnTo>
                <a:lnTo>
                  <a:pt x="1272374" y="139700"/>
                </a:lnTo>
                <a:lnTo>
                  <a:pt x="1255052" y="127000"/>
                </a:lnTo>
                <a:lnTo>
                  <a:pt x="1255318" y="127000"/>
                </a:lnTo>
                <a:lnTo>
                  <a:pt x="1237716" y="114300"/>
                </a:lnTo>
                <a:lnTo>
                  <a:pt x="1220419" y="114300"/>
                </a:lnTo>
                <a:lnTo>
                  <a:pt x="1202308" y="101600"/>
                </a:lnTo>
                <a:lnTo>
                  <a:pt x="1267840" y="101600"/>
                </a:lnTo>
                <a:lnTo>
                  <a:pt x="1285430" y="114300"/>
                </a:lnTo>
                <a:lnTo>
                  <a:pt x="1319771" y="139700"/>
                </a:lnTo>
                <a:lnTo>
                  <a:pt x="1352969" y="165100"/>
                </a:lnTo>
                <a:lnTo>
                  <a:pt x="1384947" y="190500"/>
                </a:lnTo>
                <a:lnTo>
                  <a:pt x="1415656" y="215900"/>
                </a:lnTo>
                <a:lnTo>
                  <a:pt x="1445056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12" y="330200"/>
                </a:lnTo>
                <a:lnTo>
                  <a:pt x="1536814" y="355600"/>
                </a:lnTo>
                <a:lnTo>
                  <a:pt x="1548409" y="368300"/>
                </a:lnTo>
                <a:lnTo>
                  <a:pt x="1559623" y="381000"/>
                </a:lnTo>
                <a:lnTo>
                  <a:pt x="1570431" y="406400"/>
                </a:lnTo>
                <a:lnTo>
                  <a:pt x="1580832" y="419100"/>
                </a:lnTo>
                <a:lnTo>
                  <a:pt x="1590814" y="431800"/>
                </a:lnTo>
                <a:lnTo>
                  <a:pt x="1600377" y="457200"/>
                </a:lnTo>
                <a:lnTo>
                  <a:pt x="1609509" y="469900"/>
                </a:lnTo>
                <a:lnTo>
                  <a:pt x="1618208" y="495300"/>
                </a:lnTo>
                <a:lnTo>
                  <a:pt x="1626463" y="508000"/>
                </a:lnTo>
                <a:lnTo>
                  <a:pt x="1634274" y="533400"/>
                </a:lnTo>
                <a:lnTo>
                  <a:pt x="1641627" y="546100"/>
                </a:lnTo>
                <a:lnTo>
                  <a:pt x="1648510" y="571500"/>
                </a:lnTo>
                <a:lnTo>
                  <a:pt x="1654936" y="584200"/>
                </a:lnTo>
                <a:lnTo>
                  <a:pt x="1660880" y="609600"/>
                </a:lnTo>
                <a:lnTo>
                  <a:pt x="1666341" y="622300"/>
                </a:lnTo>
                <a:lnTo>
                  <a:pt x="1671320" y="647700"/>
                </a:lnTo>
                <a:lnTo>
                  <a:pt x="1675803" y="673100"/>
                </a:lnTo>
                <a:lnTo>
                  <a:pt x="1679778" y="685800"/>
                </a:lnTo>
                <a:lnTo>
                  <a:pt x="1683245" y="711200"/>
                </a:lnTo>
                <a:lnTo>
                  <a:pt x="1686191" y="736600"/>
                </a:lnTo>
                <a:lnTo>
                  <a:pt x="1687474" y="749300"/>
                </a:lnTo>
                <a:close/>
              </a:path>
              <a:path w="1693545" h="1689100">
                <a:moveTo>
                  <a:pt x="25933" y="812800"/>
                </a:moveTo>
                <a:lnTo>
                  <a:pt x="558" y="812800"/>
                </a:lnTo>
                <a:lnTo>
                  <a:pt x="1041" y="800100"/>
                </a:lnTo>
                <a:lnTo>
                  <a:pt x="1650" y="787400"/>
                </a:lnTo>
                <a:lnTo>
                  <a:pt x="2400" y="774700"/>
                </a:lnTo>
                <a:lnTo>
                  <a:pt x="3289" y="762000"/>
                </a:lnTo>
                <a:lnTo>
                  <a:pt x="4305" y="749300"/>
                </a:lnTo>
                <a:lnTo>
                  <a:pt x="30695" y="749300"/>
                </a:lnTo>
                <a:lnTo>
                  <a:pt x="29565" y="762000"/>
                </a:lnTo>
                <a:lnTo>
                  <a:pt x="28600" y="762000"/>
                </a:lnTo>
                <a:lnTo>
                  <a:pt x="27724" y="774700"/>
                </a:lnTo>
                <a:lnTo>
                  <a:pt x="27000" y="787400"/>
                </a:lnTo>
                <a:lnTo>
                  <a:pt x="26403" y="800100"/>
                </a:lnTo>
                <a:lnTo>
                  <a:pt x="25933" y="812800"/>
                </a:lnTo>
                <a:close/>
              </a:path>
              <a:path w="1693545" h="1689100">
                <a:moveTo>
                  <a:pt x="1692376" y="812800"/>
                </a:moveTo>
                <a:lnTo>
                  <a:pt x="1667002" y="812800"/>
                </a:lnTo>
                <a:lnTo>
                  <a:pt x="1666519" y="800100"/>
                </a:lnTo>
                <a:lnTo>
                  <a:pt x="1665922" y="787400"/>
                </a:lnTo>
                <a:lnTo>
                  <a:pt x="1665198" y="774700"/>
                </a:lnTo>
                <a:lnTo>
                  <a:pt x="1664334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30" y="749300"/>
                </a:lnTo>
                <a:lnTo>
                  <a:pt x="1689646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94" y="800100"/>
                </a:lnTo>
                <a:lnTo>
                  <a:pt x="1692376" y="812800"/>
                </a:lnTo>
                <a:close/>
              </a:path>
              <a:path w="1693545" h="1689100">
                <a:moveTo>
                  <a:pt x="404025" y="1536700"/>
                </a:moveTo>
                <a:lnTo>
                  <a:pt x="356412" y="1536700"/>
                </a:lnTo>
                <a:lnTo>
                  <a:pt x="339966" y="1524000"/>
                </a:lnTo>
                <a:lnTo>
                  <a:pt x="323824" y="1511300"/>
                </a:lnTo>
                <a:lnTo>
                  <a:pt x="307987" y="1498600"/>
                </a:lnTo>
                <a:lnTo>
                  <a:pt x="292468" y="1485900"/>
                </a:lnTo>
                <a:lnTo>
                  <a:pt x="277279" y="1460500"/>
                </a:lnTo>
                <a:lnTo>
                  <a:pt x="262407" y="1447800"/>
                </a:lnTo>
                <a:lnTo>
                  <a:pt x="233692" y="1422400"/>
                </a:lnTo>
                <a:lnTo>
                  <a:pt x="193243" y="1384300"/>
                </a:lnTo>
                <a:lnTo>
                  <a:pt x="180492" y="1358900"/>
                </a:lnTo>
                <a:lnTo>
                  <a:pt x="168122" y="1346200"/>
                </a:lnTo>
                <a:lnTo>
                  <a:pt x="156121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102" y="1257300"/>
                </a:lnTo>
                <a:lnTo>
                  <a:pt x="102107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61" y="1155700"/>
                </a:lnTo>
                <a:lnTo>
                  <a:pt x="51307" y="1130300"/>
                </a:lnTo>
                <a:lnTo>
                  <a:pt x="44411" y="1117600"/>
                </a:lnTo>
                <a:lnTo>
                  <a:pt x="37998" y="1092200"/>
                </a:lnTo>
                <a:lnTo>
                  <a:pt x="32054" y="1066800"/>
                </a:lnTo>
                <a:lnTo>
                  <a:pt x="26581" y="1054100"/>
                </a:lnTo>
                <a:lnTo>
                  <a:pt x="21615" y="1028700"/>
                </a:lnTo>
                <a:lnTo>
                  <a:pt x="17132" y="1016000"/>
                </a:lnTo>
                <a:lnTo>
                  <a:pt x="13157" y="990600"/>
                </a:lnTo>
                <a:lnTo>
                  <a:pt x="9690" y="965200"/>
                </a:lnTo>
                <a:lnTo>
                  <a:pt x="6743" y="952500"/>
                </a:lnTo>
                <a:lnTo>
                  <a:pt x="5448" y="939800"/>
                </a:lnTo>
                <a:lnTo>
                  <a:pt x="4305" y="927100"/>
                </a:lnTo>
                <a:lnTo>
                  <a:pt x="3289" y="914400"/>
                </a:lnTo>
                <a:lnTo>
                  <a:pt x="2400" y="901700"/>
                </a:lnTo>
                <a:lnTo>
                  <a:pt x="1650" y="889000"/>
                </a:lnTo>
                <a:lnTo>
                  <a:pt x="1041" y="889000"/>
                </a:lnTo>
                <a:lnTo>
                  <a:pt x="558" y="876300"/>
                </a:lnTo>
                <a:lnTo>
                  <a:pt x="215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15" y="812800"/>
                </a:lnTo>
                <a:lnTo>
                  <a:pt x="25603" y="812800"/>
                </a:lnTo>
                <a:lnTo>
                  <a:pt x="25400" y="825500"/>
                </a:lnTo>
                <a:lnTo>
                  <a:pt x="25400" y="850900"/>
                </a:lnTo>
                <a:lnTo>
                  <a:pt x="25603" y="863600"/>
                </a:lnTo>
                <a:lnTo>
                  <a:pt x="25946" y="876300"/>
                </a:lnTo>
                <a:lnTo>
                  <a:pt x="26403" y="876300"/>
                </a:lnTo>
                <a:lnTo>
                  <a:pt x="27000" y="889000"/>
                </a:lnTo>
                <a:lnTo>
                  <a:pt x="27736" y="901700"/>
                </a:lnTo>
                <a:lnTo>
                  <a:pt x="28600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15" y="939800"/>
                </a:lnTo>
                <a:lnTo>
                  <a:pt x="34823" y="965200"/>
                </a:lnTo>
                <a:lnTo>
                  <a:pt x="38188" y="990600"/>
                </a:lnTo>
                <a:lnTo>
                  <a:pt x="42049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27" y="1066800"/>
                </a:lnTo>
                <a:lnTo>
                  <a:pt x="62293" y="1079500"/>
                </a:lnTo>
                <a:lnTo>
                  <a:pt x="68529" y="1104900"/>
                </a:lnTo>
                <a:lnTo>
                  <a:pt x="75209" y="1117600"/>
                </a:lnTo>
                <a:lnTo>
                  <a:pt x="82346" y="1143000"/>
                </a:lnTo>
                <a:lnTo>
                  <a:pt x="89915" y="1155700"/>
                </a:lnTo>
                <a:lnTo>
                  <a:pt x="97929" y="1181100"/>
                </a:lnTo>
                <a:lnTo>
                  <a:pt x="106362" y="1193800"/>
                </a:lnTo>
                <a:lnTo>
                  <a:pt x="115227" y="1219200"/>
                </a:lnTo>
                <a:lnTo>
                  <a:pt x="115087" y="1219200"/>
                </a:lnTo>
                <a:lnTo>
                  <a:pt x="124510" y="1231900"/>
                </a:lnTo>
                <a:lnTo>
                  <a:pt x="124358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84" y="1270000"/>
                </a:lnTo>
                <a:lnTo>
                  <a:pt x="144119" y="1270000"/>
                </a:lnTo>
                <a:lnTo>
                  <a:pt x="154774" y="1282700"/>
                </a:lnTo>
                <a:lnTo>
                  <a:pt x="154609" y="1282700"/>
                </a:lnTo>
                <a:lnTo>
                  <a:pt x="165646" y="1295400"/>
                </a:lnTo>
                <a:lnTo>
                  <a:pt x="165480" y="1295400"/>
                </a:lnTo>
                <a:lnTo>
                  <a:pt x="176910" y="1320800"/>
                </a:lnTo>
                <a:lnTo>
                  <a:pt x="176733" y="1320800"/>
                </a:lnTo>
                <a:lnTo>
                  <a:pt x="188544" y="1333500"/>
                </a:lnTo>
                <a:lnTo>
                  <a:pt x="188366" y="1333500"/>
                </a:lnTo>
                <a:lnTo>
                  <a:pt x="200558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37" y="1358900"/>
                </a:lnTo>
                <a:lnTo>
                  <a:pt x="225666" y="1371600"/>
                </a:lnTo>
                <a:lnTo>
                  <a:pt x="225463" y="1371600"/>
                </a:lnTo>
                <a:lnTo>
                  <a:pt x="238747" y="1397000"/>
                </a:lnTo>
                <a:lnTo>
                  <a:pt x="238544" y="1397000"/>
                </a:lnTo>
                <a:lnTo>
                  <a:pt x="252171" y="1409700"/>
                </a:lnTo>
                <a:lnTo>
                  <a:pt x="251968" y="1409700"/>
                </a:lnTo>
                <a:lnTo>
                  <a:pt x="265950" y="1422400"/>
                </a:lnTo>
                <a:lnTo>
                  <a:pt x="265734" y="1422400"/>
                </a:lnTo>
                <a:lnTo>
                  <a:pt x="280047" y="1435100"/>
                </a:lnTo>
                <a:lnTo>
                  <a:pt x="279831" y="1435100"/>
                </a:lnTo>
                <a:lnTo>
                  <a:pt x="294474" y="1447800"/>
                </a:lnTo>
                <a:lnTo>
                  <a:pt x="294246" y="1447800"/>
                </a:lnTo>
                <a:lnTo>
                  <a:pt x="309219" y="1460500"/>
                </a:lnTo>
                <a:lnTo>
                  <a:pt x="308990" y="1460500"/>
                </a:lnTo>
                <a:lnTo>
                  <a:pt x="324269" y="1473200"/>
                </a:lnTo>
                <a:lnTo>
                  <a:pt x="324040" y="1473200"/>
                </a:lnTo>
                <a:lnTo>
                  <a:pt x="339636" y="1485900"/>
                </a:lnTo>
                <a:lnTo>
                  <a:pt x="339394" y="1485900"/>
                </a:lnTo>
                <a:lnTo>
                  <a:pt x="355295" y="1498600"/>
                </a:lnTo>
                <a:lnTo>
                  <a:pt x="355053" y="1498600"/>
                </a:lnTo>
                <a:lnTo>
                  <a:pt x="371259" y="1511300"/>
                </a:lnTo>
                <a:lnTo>
                  <a:pt x="371005" y="1511300"/>
                </a:lnTo>
                <a:lnTo>
                  <a:pt x="387502" y="1524000"/>
                </a:lnTo>
                <a:lnTo>
                  <a:pt x="387248" y="1524000"/>
                </a:lnTo>
                <a:lnTo>
                  <a:pt x="404025" y="1536700"/>
                </a:lnTo>
                <a:close/>
              </a:path>
              <a:path w="1693545" h="1689100">
                <a:moveTo>
                  <a:pt x="1691894" y="889000"/>
                </a:moveTo>
                <a:lnTo>
                  <a:pt x="1665922" y="889000"/>
                </a:lnTo>
                <a:lnTo>
                  <a:pt x="1666532" y="876300"/>
                </a:lnTo>
                <a:lnTo>
                  <a:pt x="1666989" y="876300"/>
                </a:lnTo>
                <a:lnTo>
                  <a:pt x="1667332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19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19" y="863600"/>
                </a:lnTo>
                <a:lnTo>
                  <a:pt x="1692376" y="876300"/>
                </a:lnTo>
                <a:lnTo>
                  <a:pt x="1691894" y="889000"/>
                </a:lnTo>
                <a:close/>
              </a:path>
              <a:path w="1693545" h="1689100">
                <a:moveTo>
                  <a:pt x="1336522" y="1536700"/>
                </a:moveTo>
                <a:lnTo>
                  <a:pt x="1288910" y="1536700"/>
                </a:lnTo>
                <a:lnTo>
                  <a:pt x="1305686" y="1524000"/>
                </a:lnTo>
                <a:lnTo>
                  <a:pt x="1305432" y="1524000"/>
                </a:lnTo>
                <a:lnTo>
                  <a:pt x="1321917" y="1511300"/>
                </a:lnTo>
                <a:lnTo>
                  <a:pt x="1321676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99" y="1485900"/>
                </a:lnTo>
                <a:lnTo>
                  <a:pt x="1368894" y="1473200"/>
                </a:lnTo>
                <a:lnTo>
                  <a:pt x="1368653" y="1473200"/>
                </a:lnTo>
                <a:lnTo>
                  <a:pt x="1383944" y="1460500"/>
                </a:lnTo>
                <a:lnTo>
                  <a:pt x="1383715" y="1460500"/>
                </a:lnTo>
                <a:lnTo>
                  <a:pt x="1398689" y="1447800"/>
                </a:lnTo>
                <a:lnTo>
                  <a:pt x="1398460" y="1447800"/>
                </a:lnTo>
                <a:lnTo>
                  <a:pt x="1413103" y="1435100"/>
                </a:lnTo>
                <a:lnTo>
                  <a:pt x="1412887" y="1435100"/>
                </a:lnTo>
                <a:lnTo>
                  <a:pt x="1427200" y="1422400"/>
                </a:lnTo>
                <a:lnTo>
                  <a:pt x="1426984" y="1422400"/>
                </a:lnTo>
                <a:lnTo>
                  <a:pt x="1440967" y="1409700"/>
                </a:lnTo>
                <a:lnTo>
                  <a:pt x="1440751" y="1409700"/>
                </a:lnTo>
                <a:lnTo>
                  <a:pt x="1454391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69" y="1371600"/>
                </a:lnTo>
                <a:lnTo>
                  <a:pt x="1480184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77" y="1346200"/>
                </a:lnTo>
                <a:lnTo>
                  <a:pt x="1504569" y="1333500"/>
                </a:lnTo>
                <a:lnTo>
                  <a:pt x="1504378" y="1333500"/>
                </a:lnTo>
                <a:lnTo>
                  <a:pt x="1516202" y="1320800"/>
                </a:lnTo>
                <a:lnTo>
                  <a:pt x="1516024" y="1320800"/>
                </a:lnTo>
                <a:lnTo>
                  <a:pt x="1527454" y="1295400"/>
                </a:lnTo>
                <a:lnTo>
                  <a:pt x="1527276" y="1295400"/>
                </a:lnTo>
                <a:lnTo>
                  <a:pt x="1538325" y="1282700"/>
                </a:lnTo>
                <a:lnTo>
                  <a:pt x="1538160" y="1282700"/>
                </a:lnTo>
                <a:lnTo>
                  <a:pt x="1548803" y="1270000"/>
                </a:lnTo>
                <a:lnTo>
                  <a:pt x="1548650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24" y="1231900"/>
                </a:lnTo>
                <a:lnTo>
                  <a:pt x="1577848" y="1219200"/>
                </a:lnTo>
                <a:lnTo>
                  <a:pt x="1577695" y="1219200"/>
                </a:lnTo>
                <a:lnTo>
                  <a:pt x="1586699" y="1193800"/>
                </a:lnTo>
                <a:lnTo>
                  <a:pt x="1586560" y="1193800"/>
                </a:lnTo>
                <a:lnTo>
                  <a:pt x="1595132" y="1181100"/>
                </a:lnTo>
                <a:lnTo>
                  <a:pt x="1603133" y="1155700"/>
                </a:lnTo>
                <a:lnTo>
                  <a:pt x="1610702" y="1143000"/>
                </a:lnTo>
                <a:lnTo>
                  <a:pt x="1617827" y="1117600"/>
                </a:lnTo>
                <a:lnTo>
                  <a:pt x="1624507" y="1104900"/>
                </a:lnTo>
                <a:lnTo>
                  <a:pt x="1630730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605" y="1028700"/>
                </a:lnTo>
                <a:lnTo>
                  <a:pt x="1650949" y="1003300"/>
                </a:lnTo>
                <a:lnTo>
                  <a:pt x="1654797" y="990600"/>
                </a:lnTo>
                <a:lnTo>
                  <a:pt x="1658162" y="965200"/>
                </a:lnTo>
                <a:lnTo>
                  <a:pt x="1661020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47" y="914400"/>
                </a:lnTo>
                <a:lnTo>
                  <a:pt x="1665211" y="901700"/>
                </a:lnTo>
                <a:lnTo>
                  <a:pt x="1665935" y="889000"/>
                </a:lnTo>
                <a:lnTo>
                  <a:pt x="1691271" y="889000"/>
                </a:lnTo>
                <a:lnTo>
                  <a:pt x="1688630" y="927100"/>
                </a:lnTo>
                <a:lnTo>
                  <a:pt x="1683245" y="965200"/>
                </a:lnTo>
                <a:lnTo>
                  <a:pt x="1679778" y="990600"/>
                </a:lnTo>
                <a:lnTo>
                  <a:pt x="1675803" y="1016000"/>
                </a:lnTo>
                <a:lnTo>
                  <a:pt x="1671320" y="1028700"/>
                </a:lnTo>
                <a:lnTo>
                  <a:pt x="1666341" y="1054100"/>
                </a:lnTo>
                <a:lnTo>
                  <a:pt x="1660880" y="1066800"/>
                </a:lnTo>
                <a:lnTo>
                  <a:pt x="1654936" y="1092200"/>
                </a:lnTo>
                <a:lnTo>
                  <a:pt x="1648510" y="1117600"/>
                </a:lnTo>
                <a:lnTo>
                  <a:pt x="1641627" y="1130300"/>
                </a:lnTo>
                <a:lnTo>
                  <a:pt x="1634274" y="1155700"/>
                </a:lnTo>
                <a:lnTo>
                  <a:pt x="1626463" y="1168400"/>
                </a:lnTo>
                <a:lnTo>
                  <a:pt x="1618208" y="1193800"/>
                </a:lnTo>
                <a:lnTo>
                  <a:pt x="1609509" y="1206500"/>
                </a:lnTo>
                <a:lnTo>
                  <a:pt x="1600377" y="1231900"/>
                </a:lnTo>
                <a:lnTo>
                  <a:pt x="1590814" y="1244600"/>
                </a:lnTo>
                <a:lnTo>
                  <a:pt x="1580832" y="1257300"/>
                </a:lnTo>
                <a:lnTo>
                  <a:pt x="1570431" y="1282700"/>
                </a:lnTo>
                <a:lnTo>
                  <a:pt x="1559623" y="1295400"/>
                </a:lnTo>
                <a:lnTo>
                  <a:pt x="1548409" y="1308100"/>
                </a:lnTo>
                <a:lnTo>
                  <a:pt x="1536814" y="1333500"/>
                </a:lnTo>
                <a:lnTo>
                  <a:pt x="1524812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42" y="1422400"/>
                </a:lnTo>
                <a:lnTo>
                  <a:pt x="1430527" y="1447800"/>
                </a:lnTo>
                <a:lnTo>
                  <a:pt x="1415656" y="1460500"/>
                </a:lnTo>
                <a:lnTo>
                  <a:pt x="1400454" y="1485900"/>
                </a:lnTo>
                <a:lnTo>
                  <a:pt x="1384947" y="1498600"/>
                </a:lnTo>
                <a:lnTo>
                  <a:pt x="1369110" y="1511300"/>
                </a:lnTo>
                <a:lnTo>
                  <a:pt x="1352969" y="1524000"/>
                </a:lnTo>
                <a:lnTo>
                  <a:pt x="1336522" y="1536700"/>
                </a:lnTo>
                <a:close/>
              </a:path>
              <a:path w="1693545" h="1689100">
                <a:moveTo>
                  <a:pt x="526986" y="1600200"/>
                </a:moveTo>
                <a:lnTo>
                  <a:pt x="461073" y="1600200"/>
                </a:lnTo>
                <a:lnTo>
                  <a:pt x="442950" y="1587500"/>
                </a:lnTo>
                <a:lnTo>
                  <a:pt x="425094" y="1574800"/>
                </a:lnTo>
                <a:lnTo>
                  <a:pt x="407504" y="1562100"/>
                </a:lnTo>
                <a:lnTo>
                  <a:pt x="390182" y="1549400"/>
                </a:lnTo>
                <a:lnTo>
                  <a:pt x="373151" y="1536700"/>
                </a:lnTo>
                <a:lnTo>
                  <a:pt x="420560" y="1536700"/>
                </a:lnTo>
                <a:lnTo>
                  <a:pt x="437883" y="1549400"/>
                </a:lnTo>
                <a:lnTo>
                  <a:pt x="437616" y="1549400"/>
                </a:lnTo>
                <a:lnTo>
                  <a:pt x="455206" y="1562100"/>
                </a:lnTo>
                <a:lnTo>
                  <a:pt x="454939" y="1562100"/>
                </a:lnTo>
                <a:lnTo>
                  <a:pt x="472782" y="1574800"/>
                </a:lnTo>
                <a:lnTo>
                  <a:pt x="490334" y="1574800"/>
                </a:lnTo>
                <a:lnTo>
                  <a:pt x="508685" y="1587500"/>
                </a:lnTo>
                <a:lnTo>
                  <a:pt x="508406" y="1587500"/>
                </a:lnTo>
                <a:lnTo>
                  <a:pt x="526986" y="1600200"/>
                </a:lnTo>
                <a:close/>
              </a:path>
              <a:path w="1693545" h="1689100">
                <a:moveTo>
                  <a:pt x="1231861" y="1600200"/>
                </a:moveTo>
                <a:lnTo>
                  <a:pt x="1165936" y="1600200"/>
                </a:lnTo>
                <a:lnTo>
                  <a:pt x="1184528" y="1587500"/>
                </a:lnTo>
                <a:lnTo>
                  <a:pt x="1184249" y="1587500"/>
                </a:lnTo>
                <a:lnTo>
                  <a:pt x="1202588" y="1574800"/>
                </a:lnTo>
                <a:lnTo>
                  <a:pt x="1220139" y="1574800"/>
                </a:lnTo>
                <a:lnTo>
                  <a:pt x="1237996" y="1562100"/>
                </a:lnTo>
                <a:lnTo>
                  <a:pt x="1237716" y="1562100"/>
                </a:lnTo>
                <a:lnTo>
                  <a:pt x="1255318" y="1549400"/>
                </a:lnTo>
                <a:lnTo>
                  <a:pt x="1255052" y="1549400"/>
                </a:lnTo>
                <a:lnTo>
                  <a:pt x="1272374" y="1536700"/>
                </a:lnTo>
                <a:lnTo>
                  <a:pt x="1319771" y="1536700"/>
                </a:lnTo>
                <a:lnTo>
                  <a:pt x="1302740" y="1549400"/>
                </a:lnTo>
                <a:lnTo>
                  <a:pt x="1285430" y="1562100"/>
                </a:lnTo>
                <a:lnTo>
                  <a:pt x="1267840" y="1574800"/>
                </a:lnTo>
                <a:lnTo>
                  <a:pt x="1249984" y="1587500"/>
                </a:lnTo>
                <a:lnTo>
                  <a:pt x="1231861" y="1600200"/>
                </a:lnTo>
                <a:close/>
              </a:path>
              <a:path w="1693545" h="1689100">
                <a:moveTo>
                  <a:pt x="602437" y="1625600"/>
                </a:moveTo>
                <a:lnTo>
                  <a:pt x="516953" y="1625600"/>
                </a:lnTo>
                <a:lnTo>
                  <a:pt x="479450" y="1600200"/>
                </a:lnTo>
                <a:lnTo>
                  <a:pt x="545236" y="1600200"/>
                </a:lnTo>
                <a:lnTo>
                  <a:pt x="564273" y="1612900"/>
                </a:lnTo>
                <a:lnTo>
                  <a:pt x="582955" y="1612900"/>
                </a:lnTo>
                <a:lnTo>
                  <a:pt x="602437" y="1625600"/>
                </a:lnTo>
                <a:close/>
              </a:path>
              <a:path w="1693545" h="1689100">
                <a:moveTo>
                  <a:pt x="1175981" y="1625600"/>
                </a:moveTo>
                <a:lnTo>
                  <a:pt x="1090498" y="1625600"/>
                </a:lnTo>
                <a:lnTo>
                  <a:pt x="1109979" y="1612900"/>
                </a:lnTo>
                <a:lnTo>
                  <a:pt x="1128649" y="1612900"/>
                </a:lnTo>
                <a:lnTo>
                  <a:pt x="1147699" y="1600200"/>
                </a:lnTo>
                <a:lnTo>
                  <a:pt x="1213472" y="1600200"/>
                </a:lnTo>
                <a:lnTo>
                  <a:pt x="1175981" y="1625600"/>
                </a:lnTo>
                <a:close/>
              </a:path>
              <a:path w="1693545" h="1689100">
                <a:moveTo>
                  <a:pt x="641400" y="1638300"/>
                </a:moveTo>
                <a:lnTo>
                  <a:pt x="555396" y="1638300"/>
                </a:lnTo>
                <a:lnTo>
                  <a:pt x="536067" y="1625600"/>
                </a:lnTo>
                <a:lnTo>
                  <a:pt x="621512" y="1625600"/>
                </a:lnTo>
                <a:lnTo>
                  <a:pt x="641400" y="1638300"/>
                </a:lnTo>
                <a:close/>
              </a:path>
              <a:path w="1693545" h="1689100">
                <a:moveTo>
                  <a:pt x="1137526" y="1638300"/>
                </a:moveTo>
                <a:lnTo>
                  <a:pt x="1051534" y="1638300"/>
                </a:lnTo>
                <a:lnTo>
                  <a:pt x="1071422" y="1625600"/>
                </a:lnTo>
                <a:lnTo>
                  <a:pt x="1156868" y="1625600"/>
                </a:lnTo>
                <a:lnTo>
                  <a:pt x="1137526" y="1638300"/>
                </a:lnTo>
                <a:close/>
              </a:path>
              <a:path w="1693545" h="1689100">
                <a:moveTo>
                  <a:pt x="681126" y="1651000"/>
                </a:moveTo>
                <a:lnTo>
                  <a:pt x="594740" y="1651000"/>
                </a:lnTo>
                <a:lnTo>
                  <a:pt x="574954" y="1638300"/>
                </a:lnTo>
                <a:lnTo>
                  <a:pt x="660857" y="1638300"/>
                </a:lnTo>
                <a:lnTo>
                  <a:pt x="681126" y="1651000"/>
                </a:lnTo>
                <a:close/>
              </a:path>
              <a:path w="1693545" h="1689100">
                <a:moveTo>
                  <a:pt x="701255" y="1651000"/>
                </a:moveTo>
                <a:lnTo>
                  <a:pt x="681126" y="1651000"/>
                </a:lnTo>
                <a:lnTo>
                  <a:pt x="680808" y="1638300"/>
                </a:lnTo>
                <a:lnTo>
                  <a:pt x="701255" y="1651000"/>
                </a:lnTo>
                <a:close/>
              </a:path>
              <a:path w="1693545" h="1689100">
                <a:moveTo>
                  <a:pt x="1011808" y="1651000"/>
                </a:moveTo>
                <a:lnTo>
                  <a:pt x="991679" y="1651000"/>
                </a:lnTo>
                <a:lnTo>
                  <a:pt x="1012126" y="1638300"/>
                </a:lnTo>
                <a:lnTo>
                  <a:pt x="1011808" y="1651000"/>
                </a:lnTo>
                <a:close/>
              </a:path>
              <a:path w="1693545" h="1689100">
                <a:moveTo>
                  <a:pt x="1098194" y="1651000"/>
                </a:moveTo>
                <a:lnTo>
                  <a:pt x="1011808" y="1651000"/>
                </a:lnTo>
                <a:lnTo>
                  <a:pt x="1032078" y="1638300"/>
                </a:lnTo>
                <a:lnTo>
                  <a:pt x="1117968" y="1638300"/>
                </a:lnTo>
                <a:lnTo>
                  <a:pt x="1098194" y="1651000"/>
                </a:lnTo>
                <a:close/>
              </a:path>
              <a:path w="1693545" h="1689100">
                <a:moveTo>
                  <a:pt x="772947" y="1663700"/>
                </a:moveTo>
                <a:lnTo>
                  <a:pt x="634911" y="1663700"/>
                </a:lnTo>
                <a:lnTo>
                  <a:pt x="614718" y="1651000"/>
                </a:lnTo>
                <a:lnTo>
                  <a:pt x="762419" y="1651000"/>
                </a:lnTo>
                <a:lnTo>
                  <a:pt x="772947" y="1663700"/>
                </a:lnTo>
                <a:close/>
              </a:path>
              <a:path w="1693545" h="1689100">
                <a:moveTo>
                  <a:pt x="1058011" y="1663700"/>
                </a:moveTo>
                <a:lnTo>
                  <a:pt x="919987" y="1663700"/>
                </a:lnTo>
                <a:lnTo>
                  <a:pt x="930516" y="1651000"/>
                </a:lnTo>
                <a:lnTo>
                  <a:pt x="1078204" y="1651000"/>
                </a:lnTo>
                <a:lnTo>
                  <a:pt x="1058011" y="1663700"/>
                </a:lnTo>
                <a:close/>
              </a:path>
              <a:path w="1693545" h="1689100">
                <a:moveTo>
                  <a:pt x="996302" y="1676400"/>
                </a:moveTo>
                <a:lnTo>
                  <a:pt x="696633" y="1676400"/>
                </a:lnTo>
                <a:lnTo>
                  <a:pt x="675868" y="1663700"/>
                </a:lnTo>
                <a:lnTo>
                  <a:pt x="1017054" y="1663700"/>
                </a:lnTo>
                <a:lnTo>
                  <a:pt x="996302" y="1676400"/>
                </a:lnTo>
                <a:close/>
              </a:path>
              <a:path w="1693545" h="1689100">
                <a:moveTo>
                  <a:pt x="922312" y="1689100"/>
                </a:moveTo>
                <a:lnTo>
                  <a:pt x="770623" y="1689100"/>
                </a:lnTo>
                <a:lnTo>
                  <a:pt x="759929" y="1676400"/>
                </a:lnTo>
                <a:lnTo>
                  <a:pt x="933005" y="1676400"/>
                </a:lnTo>
                <a:lnTo>
                  <a:pt x="922312" y="168910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473375" y="3133521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289" y="12699"/>
                </a:moveTo>
                <a:lnTo>
                  <a:pt x="696620" y="12699"/>
                </a:lnTo>
                <a:lnTo>
                  <a:pt x="717550" y="0"/>
                </a:lnTo>
                <a:lnTo>
                  <a:pt x="975359" y="0"/>
                </a:lnTo>
                <a:lnTo>
                  <a:pt x="996289" y="12699"/>
                </a:lnTo>
                <a:close/>
              </a:path>
              <a:path w="1693545" h="1689100">
                <a:moveTo>
                  <a:pt x="1058011" y="25399"/>
                </a:moveTo>
                <a:lnTo>
                  <a:pt x="634911" y="25399"/>
                </a:lnTo>
                <a:lnTo>
                  <a:pt x="655294" y="12699"/>
                </a:lnTo>
                <a:lnTo>
                  <a:pt x="1037628" y="12699"/>
                </a:lnTo>
                <a:lnTo>
                  <a:pt x="1058011" y="25399"/>
                </a:lnTo>
                <a:close/>
              </a:path>
              <a:path w="1693545" h="1689100">
                <a:moveTo>
                  <a:pt x="641083" y="50799"/>
                </a:moveTo>
                <a:lnTo>
                  <a:pt x="555396" y="50799"/>
                </a:lnTo>
                <a:lnTo>
                  <a:pt x="594728" y="25399"/>
                </a:lnTo>
                <a:lnTo>
                  <a:pt x="721550" y="25399"/>
                </a:lnTo>
                <a:lnTo>
                  <a:pt x="700938" y="38099"/>
                </a:lnTo>
                <a:lnTo>
                  <a:pt x="661162" y="38099"/>
                </a:lnTo>
                <a:lnTo>
                  <a:pt x="641083" y="50799"/>
                </a:lnTo>
                <a:close/>
              </a:path>
              <a:path w="1693545" h="1689100">
                <a:moveTo>
                  <a:pt x="1137526" y="50799"/>
                </a:moveTo>
                <a:lnTo>
                  <a:pt x="1051839" y="50799"/>
                </a:lnTo>
                <a:lnTo>
                  <a:pt x="1031760" y="38099"/>
                </a:lnTo>
                <a:lnTo>
                  <a:pt x="991984" y="38099"/>
                </a:lnTo>
                <a:lnTo>
                  <a:pt x="971372" y="25399"/>
                </a:lnTo>
                <a:lnTo>
                  <a:pt x="1098181" y="25399"/>
                </a:lnTo>
                <a:lnTo>
                  <a:pt x="1137526" y="50799"/>
                </a:lnTo>
                <a:close/>
              </a:path>
              <a:path w="1693545" h="1689100">
                <a:moveTo>
                  <a:pt x="582942" y="63499"/>
                </a:moveTo>
                <a:lnTo>
                  <a:pt x="516940" y="63499"/>
                </a:lnTo>
                <a:lnTo>
                  <a:pt x="536054" y="50799"/>
                </a:lnTo>
                <a:lnTo>
                  <a:pt x="602424" y="50799"/>
                </a:lnTo>
                <a:lnTo>
                  <a:pt x="582942" y="63499"/>
                </a:lnTo>
                <a:close/>
              </a:path>
              <a:path w="1693545" h="1689100">
                <a:moveTo>
                  <a:pt x="1175969" y="63499"/>
                </a:moveTo>
                <a:lnTo>
                  <a:pt x="1109967" y="63499"/>
                </a:lnTo>
                <a:lnTo>
                  <a:pt x="1090498" y="50799"/>
                </a:lnTo>
                <a:lnTo>
                  <a:pt x="1156855" y="50799"/>
                </a:lnTo>
                <a:lnTo>
                  <a:pt x="1175969" y="63499"/>
                </a:lnTo>
                <a:close/>
              </a:path>
              <a:path w="1693545" h="1689100">
                <a:moveTo>
                  <a:pt x="490334" y="101599"/>
                </a:moveTo>
                <a:lnTo>
                  <a:pt x="442937" y="101599"/>
                </a:lnTo>
                <a:lnTo>
                  <a:pt x="461060" y="88899"/>
                </a:lnTo>
                <a:lnTo>
                  <a:pt x="498068" y="63499"/>
                </a:lnTo>
                <a:lnTo>
                  <a:pt x="564273" y="63499"/>
                </a:lnTo>
                <a:lnTo>
                  <a:pt x="545223" y="76199"/>
                </a:lnTo>
                <a:lnTo>
                  <a:pt x="545515" y="76199"/>
                </a:lnTo>
                <a:lnTo>
                  <a:pt x="526694" y="88899"/>
                </a:lnTo>
                <a:lnTo>
                  <a:pt x="508673" y="88899"/>
                </a:lnTo>
                <a:lnTo>
                  <a:pt x="490334" y="101599"/>
                </a:lnTo>
                <a:close/>
              </a:path>
              <a:path w="1693545" h="1689100">
                <a:moveTo>
                  <a:pt x="1249972" y="101599"/>
                </a:moveTo>
                <a:lnTo>
                  <a:pt x="1202588" y="101599"/>
                </a:lnTo>
                <a:lnTo>
                  <a:pt x="1184236" y="88899"/>
                </a:lnTo>
                <a:lnTo>
                  <a:pt x="1166215" y="88899"/>
                </a:lnTo>
                <a:lnTo>
                  <a:pt x="1147394" y="76199"/>
                </a:lnTo>
                <a:lnTo>
                  <a:pt x="1147686" y="76199"/>
                </a:lnTo>
                <a:lnTo>
                  <a:pt x="1128649" y="63499"/>
                </a:lnTo>
                <a:lnTo>
                  <a:pt x="1194841" y="63499"/>
                </a:lnTo>
                <a:lnTo>
                  <a:pt x="1231849" y="88899"/>
                </a:lnTo>
                <a:lnTo>
                  <a:pt x="1249972" y="101599"/>
                </a:lnTo>
                <a:close/>
              </a:path>
              <a:path w="1693545" h="1689100">
                <a:moveTo>
                  <a:pt x="30670" y="749300"/>
                </a:moveTo>
                <a:lnTo>
                  <a:pt x="5448" y="749300"/>
                </a:lnTo>
                <a:lnTo>
                  <a:pt x="6731" y="736600"/>
                </a:lnTo>
                <a:lnTo>
                  <a:pt x="9677" y="711200"/>
                </a:lnTo>
                <a:lnTo>
                  <a:pt x="13144" y="685800"/>
                </a:lnTo>
                <a:lnTo>
                  <a:pt x="17119" y="673100"/>
                </a:lnTo>
                <a:lnTo>
                  <a:pt x="21602" y="647700"/>
                </a:lnTo>
                <a:lnTo>
                  <a:pt x="26581" y="622300"/>
                </a:lnTo>
                <a:lnTo>
                  <a:pt x="32042" y="609600"/>
                </a:lnTo>
                <a:lnTo>
                  <a:pt x="37985" y="584200"/>
                </a:lnTo>
                <a:lnTo>
                  <a:pt x="44411" y="571500"/>
                </a:lnTo>
                <a:lnTo>
                  <a:pt x="51295" y="546100"/>
                </a:lnTo>
                <a:lnTo>
                  <a:pt x="58648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8" y="431800"/>
                </a:lnTo>
                <a:lnTo>
                  <a:pt x="112090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08" y="355600"/>
                </a:lnTo>
                <a:lnTo>
                  <a:pt x="168109" y="330200"/>
                </a:lnTo>
                <a:lnTo>
                  <a:pt x="180479" y="317500"/>
                </a:lnTo>
                <a:lnTo>
                  <a:pt x="193243" y="304800"/>
                </a:lnTo>
                <a:lnTo>
                  <a:pt x="206362" y="292100"/>
                </a:lnTo>
                <a:lnTo>
                  <a:pt x="219837" y="266700"/>
                </a:lnTo>
                <a:lnTo>
                  <a:pt x="262394" y="228600"/>
                </a:lnTo>
                <a:lnTo>
                  <a:pt x="292468" y="203200"/>
                </a:lnTo>
                <a:lnTo>
                  <a:pt x="323811" y="177800"/>
                </a:lnTo>
                <a:lnTo>
                  <a:pt x="356400" y="152400"/>
                </a:lnTo>
                <a:lnTo>
                  <a:pt x="390182" y="127000"/>
                </a:lnTo>
                <a:lnTo>
                  <a:pt x="425081" y="101599"/>
                </a:lnTo>
                <a:lnTo>
                  <a:pt x="490613" y="101599"/>
                </a:lnTo>
                <a:lnTo>
                  <a:pt x="472503" y="114299"/>
                </a:lnTo>
                <a:lnTo>
                  <a:pt x="455206" y="114299"/>
                </a:lnTo>
                <a:lnTo>
                  <a:pt x="437616" y="127000"/>
                </a:lnTo>
                <a:lnTo>
                  <a:pt x="437870" y="127000"/>
                </a:lnTo>
                <a:lnTo>
                  <a:pt x="420547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12" y="152400"/>
                </a:lnTo>
                <a:lnTo>
                  <a:pt x="387235" y="165100"/>
                </a:lnTo>
                <a:lnTo>
                  <a:pt x="371246" y="165100"/>
                </a:lnTo>
                <a:lnTo>
                  <a:pt x="355053" y="177800"/>
                </a:lnTo>
                <a:lnTo>
                  <a:pt x="355295" y="177800"/>
                </a:lnTo>
                <a:lnTo>
                  <a:pt x="339394" y="190500"/>
                </a:lnTo>
                <a:lnTo>
                  <a:pt x="339623" y="190500"/>
                </a:lnTo>
                <a:lnTo>
                  <a:pt x="324027" y="203200"/>
                </a:lnTo>
                <a:lnTo>
                  <a:pt x="324269" y="203200"/>
                </a:lnTo>
                <a:lnTo>
                  <a:pt x="308978" y="215900"/>
                </a:lnTo>
                <a:lnTo>
                  <a:pt x="309206" y="215900"/>
                </a:lnTo>
                <a:lnTo>
                  <a:pt x="294233" y="228600"/>
                </a:lnTo>
                <a:lnTo>
                  <a:pt x="294462" y="228600"/>
                </a:lnTo>
                <a:lnTo>
                  <a:pt x="279819" y="241300"/>
                </a:lnTo>
                <a:lnTo>
                  <a:pt x="280035" y="241300"/>
                </a:lnTo>
                <a:lnTo>
                  <a:pt x="265722" y="254000"/>
                </a:lnTo>
                <a:lnTo>
                  <a:pt x="265938" y="254000"/>
                </a:lnTo>
                <a:lnTo>
                  <a:pt x="251955" y="279400"/>
                </a:lnTo>
                <a:lnTo>
                  <a:pt x="252171" y="279400"/>
                </a:lnTo>
                <a:lnTo>
                  <a:pt x="238531" y="292100"/>
                </a:lnTo>
                <a:lnTo>
                  <a:pt x="238747" y="292100"/>
                </a:lnTo>
                <a:lnTo>
                  <a:pt x="225463" y="304800"/>
                </a:lnTo>
                <a:lnTo>
                  <a:pt x="225653" y="304800"/>
                </a:lnTo>
                <a:lnTo>
                  <a:pt x="212737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45" y="330200"/>
                </a:lnTo>
                <a:lnTo>
                  <a:pt x="188353" y="342900"/>
                </a:lnTo>
                <a:lnTo>
                  <a:pt x="188544" y="342900"/>
                </a:lnTo>
                <a:lnTo>
                  <a:pt x="176720" y="368300"/>
                </a:lnTo>
                <a:lnTo>
                  <a:pt x="176898" y="368300"/>
                </a:lnTo>
                <a:lnTo>
                  <a:pt x="165468" y="381000"/>
                </a:lnTo>
                <a:lnTo>
                  <a:pt x="165646" y="381000"/>
                </a:lnTo>
                <a:lnTo>
                  <a:pt x="154597" y="393700"/>
                </a:lnTo>
                <a:lnTo>
                  <a:pt x="154762" y="393700"/>
                </a:lnTo>
                <a:lnTo>
                  <a:pt x="144119" y="419100"/>
                </a:lnTo>
                <a:lnTo>
                  <a:pt x="144272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58" y="444500"/>
                </a:lnTo>
                <a:lnTo>
                  <a:pt x="124498" y="444500"/>
                </a:lnTo>
                <a:lnTo>
                  <a:pt x="115074" y="469900"/>
                </a:lnTo>
                <a:lnTo>
                  <a:pt x="115227" y="469900"/>
                </a:lnTo>
                <a:lnTo>
                  <a:pt x="106222" y="482600"/>
                </a:lnTo>
                <a:lnTo>
                  <a:pt x="106362" y="482600"/>
                </a:lnTo>
                <a:lnTo>
                  <a:pt x="97790" y="508000"/>
                </a:lnTo>
                <a:lnTo>
                  <a:pt x="89789" y="520700"/>
                </a:lnTo>
                <a:lnTo>
                  <a:pt x="82219" y="533400"/>
                </a:lnTo>
                <a:lnTo>
                  <a:pt x="75095" y="558800"/>
                </a:lnTo>
                <a:lnTo>
                  <a:pt x="68414" y="571500"/>
                </a:lnTo>
                <a:lnTo>
                  <a:pt x="62191" y="596900"/>
                </a:lnTo>
                <a:lnTo>
                  <a:pt x="56438" y="609600"/>
                </a:lnTo>
                <a:lnTo>
                  <a:pt x="51142" y="635000"/>
                </a:lnTo>
                <a:lnTo>
                  <a:pt x="46316" y="660400"/>
                </a:lnTo>
                <a:lnTo>
                  <a:pt x="41973" y="673100"/>
                </a:lnTo>
                <a:lnTo>
                  <a:pt x="38125" y="698500"/>
                </a:lnTo>
                <a:lnTo>
                  <a:pt x="34759" y="711200"/>
                </a:lnTo>
                <a:lnTo>
                  <a:pt x="31902" y="736600"/>
                </a:lnTo>
                <a:lnTo>
                  <a:pt x="30670" y="749300"/>
                </a:lnTo>
                <a:close/>
              </a:path>
              <a:path w="1693545" h="1689100">
                <a:moveTo>
                  <a:pt x="1687474" y="749300"/>
                </a:moveTo>
                <a:lnTo>
                  <a:pt x="1662239" y="749300"/>
                </a:lnTo>
                <a:lnTo>
                  <a:pt x="1660982" y="736600"/>
                </a:lnTo>
                <a:lnTo>
                  <a:pt x="1658099" y="711200"/>
                </a:lnTo>
                <a:lnTo>
                  <a:pt x="1654733" y="698500"/>
                </a:lnTo>
                <a:lnTo>
                  <a:pt x="1650873" y="673100"/>
                </a:lnTo>
                <a:lnTo>
                  <a:pt x="1646529" y="660400"/>
                </a:lnTo>
                <a:lnTo>
                  <a:pt x="1641703" y="635000"/>
                </a:lnTo>
                <a:lnTo>
                  <a:pt x="1636395" y="609600"/>
                </a:lnTo>
                <a:lnTo>
                  <a:pt x="1630629" y="596900"/>
                </a:lnTo>
                <a:lnTo>
                  <a:pt x="1624393" y="571500"/>
                </a:lnTo>
                <a:lnTo>
                  <a:pt x="1617713" y="558800"/>
                </a:lnTo>
                <a:lnTo>
                  <a:pt x="1610575" y="533400"/>
                </a:lnTo>
                <a:lnTo>
                  <a:pt x="1603006" y="520700"/>
                </a:lnTo>
                <a:lnTo>
                  <a:pt x="1594993" y="508000"/>
                </a:lnTo>
                <a:lnTo>
                  <a:pt x="1586560" y="482600"/>
                </a:lnTo>
                <a:lnTo>
                  <a:pt x="1577695" y="469900"/>
                </a:lnTo>
                <a:lnTo>
                  <a:pt x="1577835" y="469900"/>
                </a:lnTo>
                <a:lnTo>
                  <a:pt x="1568411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38" y="419100"/>
                </a:lnTo>
                <a:lnTo>
                  <a:pt x="1548803" y="419100"/>
                </a:lnTo>
                <a:lnTo>
                  <a:pt x="1538147" y="393700"/>
                </a:lnTo>
                <a:lnTo>
                  <a:pt x="1538312" y="393700"/>
                </a:lnTo>
                <a:lnTo>
                  <a:pt x="1527276" y="381000"/>
                </a:lnTo>
                <a:lnTo>
                  <a:pt x="1527441" y="381000"/>
                </a:lnTo>
                <a:lnTo>
                  <a:pt x="1516011" y="368300"/>
                </a:lnTo>
                <a:lnTo>
                  <a:pt x="1516189" y="368300"/>
                </a:lnTo>
                <a:lnTo>
                  <a:pt x="1504378" y="342900"/>
                </a:lnTo>
                <a:lnTo>
                  <a:pt x="1504556" y="342900"/>
                </a:lnTo>
                <a:lnTo>
                  <a:pt x="1492364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4" y="317500"/>
                </a:lnTo>
                <a:lnTo>
                  <a:pt x="1467256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78" y="292100"/>
                </a:lnTo>
                <a:lnTo>
                  <a:pt x="1440751" y="279400"/>
                </a:lnTo>
                <a:lnTo>
                  <a:pt x="1440954" y="279400"/>
                </a:lnTo>
                <a:lnTo>
                  <a:pt x="1426971" y="254000"/>
                </a:lnTo>
                <a:lnTo>
                  <a:pt x="1427187" y="254000"/>
                </a:lnTo>
                <a:lnTo>
                  <a:pt x="1412875" y="241300"/>
                </a:lnTo>
                <a:lnTo>
                  <a:pt x="1413103" y="241300"/>
                </a:lnTo>
                <a:lnTo>
                  <a:pt x="1398447" y="228600"/>
                </a:lnTo>
                <a:lnTo>
                  <a:pt x="1398676" y="228600"/>
                </a:lnTo>
                <a:lnTo>
                  <a:pt x="1383703" y="215900"/>
                </a:lnTo>
                <a:lnTo>
                  <a:pt x="1383931" y="215900"/>
                </a:lnTo>
                <a:lnTo>
                  <a:pt x="1368653" y="203200"/>
                </a:lnTo>
                <a:lnTo>
                  <a:pt x="1368882" y="203200"/>
                </a:lnTo>
                <a:lnTo>
                  <a:pt x="1353286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63" y="165100"/>
                </a:lnTo>
                <a:lnTo>
                  <a:pt x="1305674" y="165100"/>
                </a:lnTo>
                <a:lnTo>
                  <a:pt x="1288897" y="152400"/>
                </a:lnTo>
                <a:lnTo>
                  <a:pt x="1289164" y="152400"/>
                </a:lnTo>
                <a:lnTo>
                  <a:pt x="1272108" y="139700"/>
                </a:lnTo>
                <a:lnTo>
                  <a:pt x="1272362" y="139700"/>
                </a:lnTo>
                <a:lnTo>
                  <a:pt x="1255039" y="127000"/>
                </a:lnTo>
                <a:lnTo>
                  <a:pt x="1255306" y="127000"/>
                </a:lnTo>
                <a:lnTo>
                  <a:pt x="1237716" y="114299"/>
                </a:lnTo>
                <a:lnTo>
                  <a:pt x="1220406" y="114299"/>
                </a:lnTo>
                <a:lnTo>
                  <a:pt x="1202308" y="101599"/>
                </a:lnTo>
                <a:lnTo>
                  <a:pt x="1267828" y="101599"/>
                </a:lnTo>
                <a:lnTo>
                  <a:pt x="1285430" y="114299"/>
                </a:lnTo>
                <a:lnTo>
                  <a:pt x="1319771" y="139700"/>
                </a:lnTo>
                <a:lnTo>
                  <a:pt x="1352956" y="165100"/>
                </a:lnTo>
                <a:lnTo>
                  <a:pt x="1384934" y="190500"/>
                </a:lnTo>
                <a:lnTo>
                  <a:pt x="1415643" y="215900"/>
                </a:lnTo>
                <a:lnTo>
                  <a:pt x="1445044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12" y="330200"/>
                </a:lnTo>
                <a:lnTo>
                  <a:pt x="1536801" y="355600"/>
                </a:lnTo>
                <a:lnTo>
                  <a:pt x="1548409" y="368300"/>
                </a:lnTo>
                <a:lnTo>
                  <a:pt x="1559623" y="381000"/>
                </a:lnTo>
                <a:lnTo>
                  <a:pt x="1570431" y="406400"/>
                </a:lnTo>
                <a:lnTo>
                  <a:pt x="1580819" y="419100"/>
                </a:lnTo>
                <a:lnTo>
                  <a:pt x="1590814" y="431800"/>
                </a:lnTo>
                <a:lnTo>
                  <a:pt x="1600377" y="457200"/>
                </a:lnTo>
                <a:lnTo>
                  <a:pt x="1609509" y="469900"/>
                </a:lnTo>
                <a:lnTo>
                  <a:pt x="1618208" y="495300"/>
                </a:lnTo>
                <a:lnTo>
                  <a:pt x="1626463" y="508000"/>
                </a:lnTo>
                <a:lnTo>
                  <a:pt x="1634261" y="533400"/>
                </a:lnTo>
                <a:lnTo>
                  <a:pt x="1641614" y="546100"/>
                </a:lnTo>
                <a:lnTo>
                  <a:pt x="1648510" y="571500"/>
                </a:lnTo>
                <a:lnTo>
                  <a:pt x="1654924" y="584200"/>
                </a:lnTo>
                <a:lnTo>
                  <a:pt x="1660867" y="609600"/>
                </a:lnTo>
                <a:lnTo>
                  <a:pt x="1666341" y="622300"/>
                </a:lnTo>
                <a:lnTo>
                  <a:pt x="1671307" y="647700"/>
                </a:lnTo>
                <a:lnTo>
                  <a:pt x="1675790" y="673100"/>
                </a:lnTo>
                <a:lnTo>
                  <a:pt x="1679765" y="685800"/>
                </a:lnTo>
                <a:lnTo>
                  <a:pt x="1683232" y="711200"/>
                </a:lnTo>
                <a:lnTo>
                  <a:pt x="1686179" y="736600"/>
                </a:lnTo>
                <a:lnTo>
                  <a:pt x="1687474" y="749300"/>
                </a:lnTo>
                <a:close/>
              </a:path>
              <a:path w="1693545" h="1689100">
                <a:moveTo>
                  <a:pt x="25933" y="812800"/>
                </a:moveTo>
                <a:lnTo>
                  <a:pt x="546" y="812800"/>
                </a:lnTo>
                <a:lnTo>
                  <a:pt x="1028" y="800100"/>
                </a:lnTo>
                <a:lnTo>
                  <a:pt x="1650" y="787400"/>
                </a:lnTo>
                <a:lnTo>
                  <a:pt x="2400" y="774700"/>
                </a:lnTo>
                <a:lnTo>
                  <a:pt x="3276" y="762000"/>
                </a:lnTo>
                <a:lnTo>
                  <a:pt x="4292" y="749300"/>
                </a:lnTo>
                <a:lnTo>
                  <a:pt x="30695" y="749300"/>
                </a:lnTo>
                <a:lnTo>
                  <a:pt x="29565" y="762000"/>
                </a:lnTo>
                <a:lnTo>
                  <a:pt x="28587" y="762000"/>
                </a:lnTo>
                <a:lnTo>
                  <a:pt x="27711" y="774700"/>
                </a:lnTo>
                <a:lnTo>
                  <a:pt x="26987" y="787400"/>
                </a:lnTo>
                <a:lnTo>
                  <a:pt x="26390" y="800100"/>
                </a:lnTo>
                <a:lnTo>
                  <a:pt x="25933" y="812800"/>
                </a:lnTo>
                <a:close/>
              </a:path>
              <a:path w="1693545" h="1689100">
                <a:moveTo>
                  <a:pt x="1692363" y="812800"/>
                </a:moveTo>
                <a:lnTo>
                  <a:pt x="1666989" y="812800"/>
                </a:lnTo>
                <a:lnTo>
                  <a:pt x="1666519" y="800100"/>
                </a:lnTo>
                <a:lnTo>
                  <a:pt x="1665922" y="787400"/>
                </a:lnTo>
                <a:lnTo>
                  <a:pt x="1665185" y="774700"/>
                </a:lnTo>
                <a:lnTo>
                  <a:pt x="1664322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17" y="749300"/>
                </a:lnTo>
                <a:lnTo>
                  <a:pt x="1689633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81" y="800100"/>
                </a:lnTo>
                <a:lnTo>
                  <a:pt x="1692363" y="812800"/>
                </a:lnTo>
                <a:close/>
              </a:path>
              <a:path w="1693545" h="1689100">
                <a:moveTo>
                  <a:pt x="27000" y="889000"/>
                </a:moveTo>
                <a:lnTo>
                  <a:pt x="1028" y="889000"/>
                </a:lnTo>
                <a:lnTo>
                  <a:pt x="546" y="876300"/>
                </a:lnTo>
                <a:lnTo>
                  <a:pt x="203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03" y="812800"/>
                </a:lnTo>
                <a:lnTo>
                  <a:pt x="25603" y="812800"/>
                </a:lnTo>
                <a:lnTo>
                  <a:pt x="25400" y="825500"/>
                </a:lnTo>
                <a:lnTo>
                  <a:pt x="25400" y="850900"/>
                </a:lnTo>
                <a:lnTo>
                  <a:pt x="25603" y="863600"/>
                </a:lnTo>
                <a:lnTo>
                  <a:pt x="25933" y="876300"/>
                </a:lnTo>
                <a:lnTo>
                  <a:pt x="26390" y="876300"/>
                </a:lnTo>
                <a:lnTo>
                  <a:pt x="27000" y="889000"/>
                </a:lnTo>
                <a:close/>
              </a:path>
              <a:path w="1693545" h="1689100">
                <a:moveTo>
                  <a:pt x="1336509" y="1536700"/>
                </a:moveTo>
                <a:lnTo>
                  <a:pt x="1288897" y="1536700"/>
                </a:lnTo>
                <a:lnTo>
                  <a:pt x="1305674" y="1524000"/>
                </a:lnTo>
                <a:lnTo>
                  <a:pt x="1305420" y="1524000"/>
                </a:lnTo>
                <a:lnTo>
                  <a:pt x="1321917" y="1511300"/>
                </a:lnTo>
                <a:lnTo>
                  <a:pt x="1321663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86" y="1485900"/>
                </a:lnTo>
                <a:lnTo>
                  <a:pt x="1368882" y="1473200"/>
                </a:lnTo>
                <a:lnTo>
                  <a:pt x="1368653" y="1473200"/>
                </a:lnTo>
                <a:lnTo>
                  <a:pt x="1383931" y="1460500"/>
                </a:lnTo>
                <a:lnTo>
                  <a:pt x="1383703" y="1460500"/>
                </a:lnTo>
                <a:lnTo>
                  <a:pt x="1398676" y="1447800"/>
                </a:lnTo>
                <a:lnTo>
                  <a:pt x="1398447" y="1447800"/>
                </a:lnTo>
                <a:lnTo>
                  <a:pt x="1413103" y="1435100"/>
                </a:lnTo>
                <a:lnTo>
                  <a:pt x="1412875" y="1435100"/>
                </a:lnTo>
                <a:lnTo>
                  <a:pt x="1427187" y="1422400"/>
                </a:lnTo>
                <a:lnTo>
                  <a:pt x="1426971" y="1422400"/>
                </a:lnTo>
                <a:lnTo>
                  <a:pt x="1440954" y="1409700"/>
                </a:lnTo>
                <a:lnTo>
                  <a:pt x="1440751" y="1409700"/>
                </a:lnTo>
                <a:lnTo>
                  <a:pt x="1454378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56" y="1371600"/>
                </a:lnTo>
                <a:lnTo>
                  <a:pt x="1480184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64" y="1346200"/>
                </a:lnTo>
                <a:lnTo>
                  <a:pt x="1504556" y="1333500"/>
                </a:lnTo>
                <a:lnTo>
                  <a:pt x="1504378" y="1333500"/>
                </a:lnTo>
                <a:lnTo>
                  <a:pt x="1516189" y="1320800"/>
                </a:lnTo>
                <a:lnTo>
                  <a:pt x="1516011" y="1320800"/>
                </a:lnTo>
                <a:lnTo>
                  <a:pt x="1527441" y="1295400"/>
                </a:lnTo>
                <a:lnTo>
                  <a:pt x="1527276" y="1295400"/>
                </a:lnTo>
                <a:lnTo>
                  <a:pt x="1538312" y="1282700"/>
                </a:lnTo>
                <a:lnTo>
                  <a:pt x="1538147" y="1282700"/>
                </a:lnTo>
                <a:lnTo>
                  <a:pt x="1548803" y="1270000"/>
                </a:lnTo>
                <a:lnTo>
                  <a:pt x="1548638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11" y="1231900"/>
                </a:lnTo>
                <a:lnTo>
                  <a:pt x="1577835" y="1219200"/>
                </a:lnTo>
                <a:lnTo>
                  <a:pt x="1577695" y="1219200"/>
                </a:lnTo>
                <a:lnTo>
                  <a:pt x="1586687" y="1193800"/>
                </a:lnTo>
                <a:lnTo>
                  <a:pt x="1595120" y="1181100"/>
                </a:lnTo>
                <a:lnTo>
                  <a:pt x="1603120" y="1155700"/>
                </a:lnTo>
                <a:lnTo>
                  <a:pt x="1610690" y="1143000"/>
                </a:lnTo>
                <a:lnTo>
                  <a:pt x="1617814" y="1117600"/>
                </a:lnTo>
                <a:lnTo>
                  <a:pt x="1624495" y="1104900"/>
                </a:lnTo>
                <a:lnTo>
                  <a:pt x="1630718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593" y="1028700"/>
                </a:lnTo>
                <a:lnTo>
                  <a:pt x="1650936" y="1003300"/>
                </a:lnTo>
                <a:lnTo>
                  <a:pt x="1654797" y="990600"/>
                </a:lnTo>
                <a:lnTo>
                  <a:pt x="1658150" y="965200"/>
                </a:lnTo>
                <a:lnTo>
                  <a:pt x="1661007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47" y="914400"/>
                </a:lnTo>
                <a:lnTo>
                  <a:pt x="1665198" y="901700"/>
                </a:lnTo>
                <a:lnTo>
                  <a:pt x="1665922" y="889000"/>
                </a:lnTo>
                <a:lnTo>
                  <a:pt x="1666519" y="876300"/>
                </a:lnTo>
                <a:lnTo>
                  <a:pt x="1666976" y="876300"/>
                </a:lnTo>
                <a:lnTo>
                  <a:pt x="1667319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06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06" y="863600"/>
                </a:lnTo>
                <a:lnTo>
                  <a:pt x="1692363" y="876300"/>
                </a:lnTo>
                <a:lnTo>
                  <a:pt x="1691881" y="889000"/>
                </a:lnTo>
                <a:lnTo>
                  <a:pt x="1691271" y="889000"/>
                </a:lnTo>
                <a:lnTo>
                  <a:pt x="1690522" y="901700"/>
                </a:lnTo>
                <a:lnTo>
                  <a:pt x="1687474" y="939800"/>
                </a:lnTo>
                <a:lnTo>
                  <a:pt x="1683232" y="965200"/>
                </a:lnTo>
                <a:lnTo>
                  <a:pt x="1679765" y="990600"/>
                </a:lnTo>
                <a:lnTo>
                  <a:pt x="1675790" y="1016000"/>
                </a:lnTo>
                <a:lnTo>
                  <a:pt x="1671307" y="1028700"/>
                </a:lnTo>
                <a:lnTo>
                  <a:pt x="1666341" y="1054100"/>
                </a:lnTo>
                <a:lnTo>
                  <a:pt x="1660867" y="1066800"/>
                </a:lnTo>
                <a:lnTo>
                  <a:pt x="1654924" y="1092200"/>
                </a:lnTo>
                <a:lnTo>
                  <a:pt x="1648510" y="1117600"/>
                </a:lnTo>
                <a:lnTo>
                  <a:pt x="1641614" y="1130300"/>
                </a:lnTo>
                <a:lnTo>
                  <a:pt x="1634261" y="1155700"/>
                </a:lnTo>
                <a:lnTo>
                  <a:pt x="1626463" y="1168400"/>
                </a:lnTo>
                <a:lnTo>
                  <a:pt x="1618208" y="1193800"/>
                </a:lnTo>
                <a:lnTo>
                  <a:pt x="1609509" y="1206500"/>
                </a:lnTo>
                <a:lnTo>
                  <a:pt x="1600377" y="1231900"/>
                </a:lnTo>
                <a:lnTo>
                  <a:pt x="1590814" y="1244600"/>
                </a:lnTo>
                <a:lnTo>
                  <a:pt x="1580819" y="1257300"/>
                </a:lnTo>
                <a:lnTo>
                  <a:pt x="1570431" y="1282700"/>
                </a:lnTo>
                <a:lnTo>
                  <a:pt x="1559623" y="1295400"/>
                </a:lnTo>
                <a:lnTo>
                  <a:pt x="1548409" y="1308100"/>
                </a:lnTo>
                <a:lnTo>
                  <a:pt x="1536801" y="1333500"/>
                </a:lnTo>
                <a:lnTo>
                  <a:pt x="1524812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30" y="1422400"/>
                </a:lnTo>
                <a:lnTo>
                  <a:pt x="1430515" y="1447800"/>
                </a:lnTo>
                <a:lnTo>
                  <a:pt x="1415643" y="1460500"/>
                </a:lnTo>
                <a:lnTo>
                  <a:pt x="1400454" y="1485900"/>
                </a:lnTo>
                <a:lnTo>
                  <a:pt x="1384934" y="1498600"/>
                </a:lnTo>
                <a:lnTo>
                  <a:pt x="1369098" y="1511300"/>
                </a:lnTo>
                <a:lnTo>
                  <a:pt x="1352956" y="1524000"/>
                </a:lnTo>
                <a:lnTo>
                  <a:pt x="1336509" y="1536700"/>
                </a:lnTo>
                <a:close/>
              </a:path>
              <a:path w="1693545" h="1689100">
                <a:moveTo>
                  <a:pt x="404012" y="1536700"/>
                </a:moveTo>
                <a:lnTo>
                  <a:pt x="356400" y="1536700"/>
                </a:lnTo>
                <a:lnTo>
                  <a:pt x="339953" y="1524000"/>
                </a:lnTo>
                <a:lnTo>
                  <a:pt x="323811" y="1511300"/>
                </a:lnTo>
                <a:lnTo>
                  <a:pt x="307975" y="1498600"/>
                </a:lnTo>
                <a:lnTo>
                  <a:pt x="292468" y="1485900"/>
                </a:lnTo>
                <a:lnTo>
                  <a:pt x="277266" y="1460500"/>
                </a:lnTo>
                <a:lnTo>
                  <a:pt x="262394" y="1447800"/>
                </a:lnTo>
                <a:lnTo>
                  <a:pt x="233680" y="1422400"/>
                </a:lnTo>
                <a:lnTo>
                  <a:pt x="193243" y="1384300"/>
                </a:lnTo>
                <a:lnTo>
                  <a:pt x="180479" y="1358900"/>
                </a:lnTo>
                <a:lnTo>
                  <a:pt x="168109" y="1346200"/>
                </a:lnTo>
                <a:lnTo>
                  <a:pt x="156108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090" y="1257300"/>
                </a:lnTo>
                <a:lnTo>
                  <a:pt x="102108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48" y="1155700"/>
                </a:lnTo>
                <a:lnTo>
                  <a:pt x="51295" y="1130300"/>
                </a:lnTo>
                <a:lnTo>
                  <a:pt x="44411" y="1117600"/>
                </a:lnTo>
                <a:lnTo>
                  <a:pt x="37985" y="1092200"/>
                </a:lnTo>
                <a:lnTo>
                  <a:pt x="32042" y="1066800"/>
                </a:lnTo>
                <a:lnTo>
                  <a:pt x="26581" y="1054100"/>
                </a:lnTo>
                <a:lnTo>
                  <a:pt x="21602" y="1028700"/>
                </a:lnTo>
                <a:lnTo>
                  <a:pt x="17119" y="1016000"/>
                </a:lnTo>
                <a:lnTo>
                  <a:pt x="13144" y="990600"/>
                </a:lnTo>
                <a:lnTo>
                  <a:pt x="9677" y="965200"/>
                </a:lnTo>
                <a:lnTo>
                  <a:pt x="6731" y="952500"/>
                </a:lnTo>
                <a:lnTo>
                  <a:pt x="5448" y="939800"/>
                </a:lnTo>
                <a:lnTo>
                  <a:pt x="4292" y="927100"/>
                </a:lnTo>
                <a:lnTo>
                  <a:pt x="3276" y="914400"/>
                </a:lnTo>
                <a:lnTo>
                  <a:pt x="2400" y="901700"/>
                </a:lnTo>
                <a:lnTo>
                  <a:pt x="1650" y="889000"/>
                </a:lnTo>
                <a:lnTo>
                  <a:pt x="26987" y="889000"/>
                </a:lnTo>
                <a:lnTo>
                  <a:pt x="27724" y="901700"/>
                </a:lnTo>
                <a:lnTo>
                  <a:pt x="28587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02" y="939800"/>
                </a:lnTo>
                <a:lnTo>
                  <a:pt x="34810" y="965200"/>
                </a:lnTo>
                <a:lnTo>
                  <a:pt x="38176" y="990600"/>
                </a:lnTo>
                <a:lnTo>
                  <a:pt x="42037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15" y="1066800"/>
                </a:lnTo>
                <a:lnTo>
                  <a:pt x="62293" y="1079500"/>
                </a:lnTo>
                <a:lnTo>
                  <a:pt x="68516" y="1104900"/>
                </a:lnTo>
                <a:lnTo>
                  <a:pt x="75209" y="1117600"/>
                </a:lnTo>
                <a:lnTo>
                  <a:pt x="82334" y="1143000"/>
                </a:lnTo>
                <a:lnTo>
                  <a:pt x="89916" y="1155700"/>
                </a:lnTo>
                <a:lnTo>
                  <a:pt x="97917" y="1181100"/>
                </a:lnTo>
                <a:lnTo>
                  <a:pt x="106362" y="1193800"/>
                </a:lnTo>
                <a:lnTo>
                  <a:pt x="106222" y="1193800"/>
                </a:lnTo>
                <a:lnTo>
                  <a:pt x="115227" y="1219200"/>
                </a:lnTo>
                <a:lnTo>
                  <a:pt x="115074" y="1219200"/>
                </a:lnTo>
                <a:lnTo>
                  <a:pt x="124498" y="1231900"/>
                </a:lnTo>
                <a:lnTo>
                  <a:pt x="124358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72" y="1270000"/>
                </a:lnTo>
                <a:lnTo>
                  <a:pt x="144119" y="1270000"/>
                </a:lnTo>
                <a:lnTo>
                  <a:pt x="154762" y="1282700"/>
                </a:lnTo>
                <a:lnTo>
                  <a:pt x="154597" y="1282700"/>
                </a:lnTo>
                <a:lnTo>
                  <a:pt x="165646" y="1295400"/>
                </a:lnTo>
                <a:lnTo>
                  <a:pt x="165468" y="1295400"/>
                </a:lnTo>
                <a:lnTo>
                  <a:pt x="176898" y="1320800"/>
                </a:lnTo>
                <a:lnTo>
                  <a:pt x="176720" y="1320800"/>
                </a:lnTo>
                <a:lnTo>
                  <a:pt x="188544" y="1333500"/>
                </a:lnTo>
                <a:lnTo>
                  <a:pt x="188353" y="1333500"/>
                </a:lnTo>
                <a:lnTo>
                  <a:pt x="200545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37" y="1358900"/>
                </a:lnTo>
                <a:lnTo>
                  <a:pt x="225653" y="1371600"/>
                </a:lnTo>
                <a:lnTo>
                  <a:pt x="225463" y="1371600"/>
                </a:lnTo>
                <a:lnTo>
                  <a:pt x="238747" y="1397000"/>
                </a:lnTo>
                <a:lnTo>
                  <a:pt x="238531" y="1397000"/>
                </a:lnTo>
                <a:lnTo>
                  <a:pt x="252171" y="1409700"/>
                </a:lnTo>
                <a:lnTo>
                  <a:pt x="251955" y="1409700"/>
                </a:lnTo>
                <a:lnTo>
                  <a:pt x="265938" y="1422400"/>
                </a:lnTo>
                <a:lnTo>
                  <a:pt x="265722" y="1422400"/>
                </a:lnTo>
                <a:lnTo>
                  <a:pt x="280035" y="1435100"/>
                </a:lnTo>
                <a:lnTo>
                  <a:pt x="279819" y="1435100"/>
                </a:lnTo>
                <a:lnTo>
                  <a:pt x="294462" y="1447800"/>
                </a:lnTo>
                <a:lnTo>
                  <a:pt x="294233" y="1447800"/>
                </a:lnTo>
                <a:lnTo>
                  <a:pt x="309206" y="1460500"/>
                </a:lnTo>
                <a:lnTo>
                  <a:pt x="308978" y="1460500"/>
                </a:lnTo>
                <a:lnTo>
                  <a:pt x="324269" y="1473200"/>
                </a:lnTo>
                <a:lnTo>
                  <a:pt x="324027" y="1473200"/>
                </a:lnTo>
                <a:lnTo>
                  <a:pt x="339623" y="1485900"/>
                </a:lnTo>
                <a:lnTo>
                  <a:pt x="339394" y="1485900"/>
                </a:lnTo>
                <a:lnTo>
                  <a:pt x="355295" y="1498600"/>
                </a:lnTo>
                <a:lnTo>
                  <a:pt x="355053" y="1498600"/>
                </a:lnTo>
                <a:lnTo>
                  <a:pt x="371246" y="1511300"/>
                </a:lnTo>
                <a:lnTo>
                  <a:pt x="371005" y="1511300"/>
                </a:lnTo>
                <a:lnTo>
                  <a:pt x="387489" y="1524000"/>
                </a:lnTo>
                <a:lnTo>
                  <a:pt x="387235" y="1524000"/>
                </a:lnTo>
                <a:lnTo>
                  <a:pt x="404012" y="1536700"/>
                </a:lnTo>
                <a:close/>
              </a:path>
              <a:path w="1693545" h="1689100">
                <a:moveTo>
                  <a:pt x="526986" y="1600200"/>
                </a:moveTo>
                <a:lnTo>
                  <a:pt x="461060" y="1600200"/>
                </a:lnTo>
                <a:lnTo>
                  <a:pt x="442937" y="1587500"/>
                </a:lnTo>
                <a:lnTo>
                  <a:pt x="425081" y="1574800"/>
                </a:lnTo>
                <a:lnTo>
                  <a:pt x="407492" y="1562100"/>
                </a:lnTo>
                <a:lnTo>
                  <a:pt x="390182" y="1549400"/>
                </a:lnTo>
                <a:lnTo>
                  <a:pt x="373151" y="1536700"/>
                </a:lnTo>
                <a:lnTo>
                  <a:pt x="420547" y="1536700"/>
                </a:lnTo>
                <a:lnTo>
                  <a:pt x="437870" y="1549400"/>
                </a:lnTo>
                <a:lnTo>
                  <a:pt x="437616" y="1549400"/>
                </a:lnTo>
                <a:lnTo>
                  <a:pt x="455206" y="1562100"/>
                </a:lnTo>
                <a:lnTo>
                  <a:pt x="454926" y="1562100"/>
                </a:lnTo>
                <a:lnTo>
                  <a:pt x="472782" y="1574800"/>
                </a:lnTo>
                <a:lnTo>
                  <a:pt x="490334" y="1574800"/>
                </a:lnTo>
                <a:lnTo>
                  <a:pt x="508673" y="1587500"/>
                </a:lnTo>
                <a:lnTo>
                  <a:pt x="508393" y="1587500"/>
                </a:lnTo>
                <a:lnTo>
                  <a:pt x="526986" y="1600200"/>
                </a:lnTo>
                <a:close/>
              </a:path>
              <a:path w="1693545" h="1689100">
                <a:moveTo>
                  <a:pt x="1231849" y="1600200"/>
                </a:moveTo>
                <a:lnTo>
                  <a:pt x="1165936" y="1600200"/>
                </a:lnTo>
                <a:lnTo>
                  <a:pt x="1184516" y="1587500"/>
                </a:lnTo>
                <a:lnTo>
                  <a:pt x="1184236" y="1587500"/>
                </a:lnTo>
                <a:lnTo>
                  <a:pt x="1202588" y="1574800"/>
                </a:lnTo>
                <a:lnTo>
                  <a:pt x="1220139" y="1574800"/>
                </a:lnTo>
                <a:lnTo>
                  <a:pt x="1237983" y="1562100"/>
                </a:lnTo>
                <a:lnTo>
                  <a:pt x="1237716" y="1562100"/>
                </a:lnTo>
                <a:lnTo>
                  <a:pt x="1255306" y="1549400"/>
                </a:lnTo>
                <a:lnTo>
                  <a:pt x="1255039" y="1549400"/>
                </a:lnTo>
                <a:lnTo>
                  <a:pt x="1272362" y="1536700"/>
                </a:lnTo>
                <a:lnTo>
                  <a:pt x="1319771" y="1536700"/>
                </a:lnTo>
                <a:lnTo>
                  <a:pt x="1302740" y="1549400"/>
                </a:lnTo>
                <a:lnTo>
                  <a:pt x="1285430" y="1562100"/>
                </a:lnTo>
                <a:lnTo>
                  <a:pt x="1267828" y="1574800"/>
                </a:lnTo>
                <a:lnTo>
                  <a:pt x="1249972" y="1587500"/>
                </a:lnTo>
                <a:lnTo>
                  <a:pt x="1231849" y="1600200"/>
                </a:lnTo>
                <a:close/>
              </a:path>
              <a:path w="1693545" h="1689100">
                <a:moveTo>
                  <a:pt x="602424" y="1625600"/>
                </a:moveTo>
                <a:lnTo>
                  <a:pt x="516940" y="1625600"/>
                </a:lnTo>
                <a:lnTo>
                  <a:pt x="479450" y="1600200"/>
                </a:lnTo>
                <a:lnTo>
                  <a:pt x="545223" y="1600200"/>
                </a:lnTo>
                <a:lnTo>
                  <a:pt x="564273" y="1612900"/>
                </a:lnTo>
                <a:lnTo>
                  <a:pt x="582942" y="1612900"/>
                </a:lnTo>
                <a:lnTo>
                  <a:pt x="602424" y="1625600"/>
                </a:lnTo>
                <a:close/>
              </a:path>
              <a:path w="1693545" h="1689100">
                <a:moveTo>
                  <a:pt x="1175969" y="1625600"/>
                </a:moveTo>
                <a:lnTo>
                  <a:pt x="1090498" y="1625600"/>
                </a:lnTo>
                <a:lnTo>
                  <a:pt x="1109967" y="1612900"/>
                </a:lnTo>
                <a:lnTo>
                  <a:pt x="1128649" y="1612900"/>
                </a:lnTo>
                <a:lnTo>
                  <a:pt x="1147686" y="1600200"/>
                </a:lnTo>
                <a:lnTo>
                  <a:pt x="1213472" y="1600200"/>
                </a:lnTo>
                <a:lnTo>
                  <a:pt x="1175969" y="1625600"/>
                </a:lnTo>
                <a:close/>
              </a:path>
              <a:path w="1693545" h="1689100">
                <a:moveTo>
                  <a:pt x="641388" y="1638300"/>
                </a:moveTo>
                <a:lnTo>
                  <a:pt x="555396" y="1638300"/>
                </a:lnTo>
                <a:lnTo>
                  <a:pt x="536054" y="1625600"/>
                </a:lnTo>
                <a:lnTo>
                  <a:pt x="621499" y="1625600"/>
                </a:lnTo>
                <a:lnTo>
                  <a:pt x="641388" y="1638300"/>
                </a:lnTo>
                <a:close/>
              </a:path>
              <a:path w="1693545" h="1689100">
                <a:moveTo>
                  <a:pt x="1137526" y="1638300"/>
                </a:moveTo>
                <a:lnTo>
                  <a:pt x="1051521" y="1638300"/>
                </a:lnTo>
                <a:lnTo>
                  <a:pt x="1071410" y="1625600"/>
                </a:lnTo>
                <a:lnTo>
                  <a:pt x="1156855" y="1625600"/>
                </a:lnTo>
                <a:lnTo>
                  <a:pt x="1137526" y="1638300"/>
                </a:lnTo>
                <a:close/>
              </a:path>
              <a:path w="1693545" h="1689100">
                <a:moveTo>
                  <a:pt x="681113" y="1651000"/>
                </a:moveTo>
                <a:lnTo>
                  <a:pt x="594728" y="1651000"/>
                </a:lnTo>
                <a:lnTo>
                  <a:pt x="574954" y="1638300"/>
                </a:lnTo>
                <a:lnTo>
                  <a:pt x="660844" y="1638300"/>
                </a:lnTo>
                <a:lnTo>
                  <a:pt x="681113" y="1651000"/>
                </a:lnTo>
                <a:close/>
              </a:path>
              <a:path w="1693545" h="1689100">
                <a:moveTo>
                  <a:pt x="701243" y="1651000"/>
                </a:moveTo>
                <a:lnTo>
                  <a:pt x="681113" y="1651000"/>
                </a:lnTo>
                <a:lnTo>
                  <a:pt x="680796" y="1638300"/>
                </a:lnTo>
                <a:lnTo>
                  <a:pt x="701243" y="1651000"/>
                </a:lnTo>
                <a:close/>
              </a:path>
              <a:path w="1693545" h="1689100">
                <a:moveTo>
                  <a:pt x="1011796" y="1651000"/>
                </a:moveTo>
                <a:lnTo>
                  <a:pt x="991666" y="1651000"/>
                </a:lnTo>
                <a:lnTo>
                  <a:pt x="1012113" y="1638300"/>
                </a:lnTo>
                <a:lnTo>
                  <a:pt x="1011796" y="1651000"/>
                </a:lnTo>
                <a:close/>
              </a:path>
              <a:path w="1693545" h="1689100">
                <a:moveTo>
                  <a:pt x="1098181" y="1651000"/>
                </a:moveTo>
                <a:lnTo>
                  <a:pt x="1011796" y="1651000"/>
                </a:lnTo>
                <a:lnTo>
                  <a:pt x="1032065" y="1638300"/>
                </a:lnTo>
                <a:lnTo>
                  <a:pt x="1117968" y="1638300"/>
                </a:lnTo>
                <a:lnTo>
                  <a:pt x="1098181" y="1651000"/>
                </a:lnTo>
                <a:close/>
              </a:path>
              <a:path w="1693545" h="1689100">
                <a:moveTo>
                  <a:pt x="772934" y="1663700"/>
                </a:moveTo>
                <a:lnTo>
                  <a:pt x="634911" y="1663700"/>
                </a:lnTo>
                <a:lnTo>
                  <a:pt x="614718" y="1651000"/>
                </a:lnTo>
                <a:lnTo>
                  <a:pt x="762406" y="1651000"/>
                </a:lnTo>
                <a:lnTo>
                  <a:pt x="772934" y="1663700"/>
                </a:lnTo>
                <a:close/>
              </a:path>
              <a:path w="1693545" h="1689100">
                <a:moveTo>
                  <a:pt x="1058011" y="1663700"/>
                </a:moveTo>
                <a:lnTo>
                  <a:pt x="919975" y="1663700"/>
                </a:lnTo>
                <a:lnTo>
                  <a:pt x="930503" y="1651000"/>
                </a:lnTo>
                <a:lnTo>
                  <a:pt x="1078204" y="1651000"/>
                </a:lnTo>
                <a:lnTo>
                  <a:pt x="1058011" y="1663700"/>
                </a:lnTo>
                <a:close/>
              </a:path>
              <a:path w="1693545" h="1689100">
                <a:moveTo>
                  <a:pt x="996289" y="1676400"/>
                </a:moveTo>
                <a:lnTo>
                  <a:pt x="696620" y="1676400"/>
                </a:lnTo>
                <a:lnTo>
                  <a:pt x="675868" y="1663700"/>
                </a:lnTo>
                <a:lnTo>
                  <a:pt x="1017054" y="1663700"/>
                </a:lnTo>
                <a:lnTo>
                  <a:pt x="996289" y="1676400"/>
                </a:lnTo>
                <a:close/>
              </a:path>
              <a:path w="1693545" h="1689100">
                <a:moveTo>
                  <a:pt x="922299" y="1689100"/>
                </a:moveTo>
                <a:lnTo>
                  <a:pt x="770610" y="1689100"/>
                </a:lnTo>
                <a:lnTo>
                  <a:pt x="759917" y="1676400"/>
                </a:lnTo>
                <a:lnTo>
                  <a:pt x="932992" y="1676400"/>
                </a:lnTo>
                <a:lnTo>
                  <a:pt x="922299" y="1689100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46953" y="3133521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289" y="12699"/>
                </a:moveTo>
                <a:lnTo>
                  <a:pt x="696620" y="12699"/>
                </a:lnTo>
                <a:lnTo>
                  <a:pt x="717550" y="0"/>
                </a:lnTo>
                <a:lnTo>
                  <a:pt x="975360" y="0"/>
                </a:lnTo>
                <a:lnTo>
                  <a:pt x="996289" y="12699"/>
                </a:lnTo>
                <a:close/>
              </a:path>
              <a:path w="1693545" h="1689100">
                <a:moveTo>
                  <a:pt x="1058011" y="25399"/>
                </a:moveTo>
                <a:lnTo>
                  <a:pt x="634911" y="25399"/>
                </a:lnTo>
                <a:lnTo>
                  <a:pt x="655294" y="12699"/>
                </a:lnTo>
                <a:lnTo>
                  <a:pt x="1037628" y="12699"/>
                </a:lnTo>
                <a:lnTo>
                  <a:pt x="1058011" y="25399"/>
                </a:lnTo>
                <a:close/>
              </a:path>
              <a:path w="1693545" h="1689100">
                <a:moveTo>
                  <a:pt x="641083" y="50799"/>
                </a:moveTo>
                <a:lnTo>
                  <a:pt x="555396" y="50799"/>
                </a:lnTo>
                <a:lnTo>
                  <a:pt x="594728" y="25399"/>
                </a:lnTo>
                <a:lnTo>
                  <a:pt x="721550" y="25399"/>
                </a:lnTo>
                <a:lnTo>
                  <a:pt x="700925" y="38099"/>
                </a:lnTo>
                <a:lnTo>
                  <a:pt x="661162" y="38099"/>
                </a:lnTo>
                <a:lnTo>
                  <a:pt x="641083" y="50799"/>
                </a:lnTo>
                <a:close/>
              </a:path>
              <a:path w="1693545" h="1689100">
                <a:moveTo>
                  <a:pt x="1137526" y="50799"/>
                </a:moveTo>
                <a:lnTo>
                  <a:pt x="1051826" y="50799"/>
                </a:lnTo>
                <a:lnTo>
                  <a:pt x="1031760" y="38099"/>
                </a:lnTo>
                <a:lnTo>
                  <a:pt x="991984" y="38099"/>
                </a:lnTo>
                <a:lnTo>
                  <a:pt x="971359" y="25399"/>
                </a:lnTo>
                <a:lnTo>
                  <a:pt x="1098181" y="25399"/>
                </a:lnTo>
                <a:lnTo>
                  <a:pt x="1137526" y="50799"/>
                </a:lnTo>
                <a:close/>
              </a:path>
              <a:path w="1693545" h="1689100">
                <a:moveTo>
                  <a:pt x="582942" y="63499"/>
                </a:moveTo>
                <a:lnTo>
                  <a:pt x="516940" y="63499"/>
                </a:lnTo>
                <a:lnTo>
                  <a:pt x="536054" y="50799"/>
                </a:lnTo>
                <a:lnTo>
                  <a:pt x="602424" y="50799"/>
                </a:lnTo>
                <a:lnTo>
                  <a:pt x="582942" y="63499"/>
                </a:lnTo>
                <a:close/>
              </a:path>
              <a:path w="1693545" h="1689100">
                <a:moveTo>
                  <a:pt x="1175969" y="63499"/>
                </a:moveTo>
                <a:lnTo>
                  <a:pt x="1109967" y="63499"/>
                </a:lnTo>
                <a:lnTo>
                  <a:pt x="1090485" y="50799"/>
                </a:lnTo>
                <a:lnTo>
                  <a:pt x="1156855" y="50799"/>
                </a:lnTo>
                <a:lnTo>
                  <a:pt x="1175969" y="63499"/>
                </a:lnTo>
                <a:close/>
              </a:path>
              <a:path w="1693545" h="1689100">
                <a:moveTo>
                  <a:pt x="490334" y="101599"/>
                </a:moveTo>
                <a:lnTo>
                  <a:pt x="442937" y="101599"/>
                </a:lnTo>
                <a:lnTo>
                  <a:pt x="461060" y="88899"/>
                </a:lnTo>
                <a:lnTo>
                  <a:pt x="498068" y="63499"/>
                </a:lnTo>
                <a:lnTo>
                  <a:pt x="564273" y="63499"/>
                </a:lnTo>
                <a:lnTo>
                  <a:pt x="545223" y="76199"/>
                </a:lnTo>
                <a:lnTo>
                  <a:pt x="545515" y="76199"/>
                </a:lnTo>
                <a:lnTo>
                  <a:pt x="526694" y="88899"/>
                </a:lnTo>
                <a:lnTo>
                  <a:pt x="508673" y="88899"/>
                </a:lnTo>
                <a:lnTo>
                  <a:pt x="490334" y="101599"/>
                </a:lnTo>
                <a:close/>
              </a:path>
              <a:path w="1693545" h="1689100">
                <a:moveTo>
                  <a:pt x="1249972" y="101599"/>
                </a:moveTo>
                <a:lnTo>
                  <a:pt x="1202588" y="101599"/>
                </a:lnTo>
                <a:lnTo>
                  <a:pt x="1184236" y="88899"/>
                </a:lnTo>
                <a:lnTo>
                  <a:pt x="1166215" y="88899"/>
                </a:lnTo>
                <a:lnTo>
                  <a:pt x="1147394" y="76199"/>
                </a:lnTo>
                <a:lnTo>
                  <a:pt x="1147686" y="76199"/>
                </a:lnTo>
                <a:lnTo>
                  <a:pt x="1128636" y="63499"/>
                </a:lnTo>
                <a:lnTo>
                  <a:pt x="1194841" y="63499"/>
                </a:lnTo>
                <a:lnTo>
                  <a:pt x="1231849" y="88899"/>
                </a:lnTo>
                <a:lnTo>
                  <a:pt x="1249972" y="101599"/>
                </a:lnTo>
                <a:close/>
              </a:path>
              <a:path w="1693545" h="1689100">
                <a:moveTo>
                  <a:pt x="30670" y="749300"/>
                </a:moveTo>
                <a:lnTo>
                  <a:pt x="5448" y="749300"/>
                </a:lnTo>
                <a:lnTo>
                  <a:pt x="6731" y="736600"/>
                </a:lnTo>
                <a:lnTo>
                  <a:pt x="9677" y="711200"/>
                </a:lnTo>
                <a:lnTo>
                  <a:pt x="13144" y="685800"/>
                </a:lnTo>
                <a:lnTo>
                  <a:pt x="17119" y="673100"/>
                </a:lnTo>
                <a:lnTo>
                  <a:pt x="21602" y="647700"/>
                </a:lnTo>
                <a:lnTo>
                  <a:pt x="26581" y="622300"/>
                </a:lnTo>
                <a:lnTo>
                  <a:pt x="32042" y="609600"/>
                </a:lnTo>
                <a:lnTo>
                  <a:pt x="37985" y="584200"/>
                </a:lnTo>
                <a:lnTo>
                  <a:pt x="44411" y="571500"/>
                </a:lnTo>
                <a:lnTo>
                  <a:pt x="51295" y="546100"/>
                </a:lnTo>
                <a:lnTo>
                  <a:pt x="58648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8" y="431800"/>
                </a:lnTo>
                <a:lnTo>
                  <a:pt x="112090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08" y="355600"/>
                </a:lnTo>
                <a:lnTo>
                  <a:pt x="168109" y="330200"/>
                </a:lnTo>
                <a:lnTo>
                  <a:pt x="180479" y="317500"/>
                </a:lnTo>
                <a:lnTo>
                  <a:pt x="193230" y="304800"/>
                </a:lnTo>
                <a:lnTo>
                  <a:pt x="206362" y="292100"/>
                </a:lnTo>
                <a:lnTo>
                  <a:pt x="219837" y="266700"/>
                </a:lnTo>
                <a:lnTo>
                  <a:pt x="262394" y="228600"/>
                </a:lnTo>
                <a:lnTo>
                  <a:pt x="292455" y="203200"/>
                </a:lnTo>
                <a:lnTo>
                  <a:pt x="323811" y="177800"/>
                </a:lnTo>
                <a:lnTo>
                  <a:pt x="356400" y="152400"/>
                </a:lnTo>
                <a:lnTo>
                  <a:pt x="390182" y="127000"/>
                </a:lnTo>
                <a:lnTo>
                  <a:pt x="425081" y="101599"/>
                </a:lnTo>
                <a:lnTo>
                  <a:pt x="490613" y="101599"/>
                </a:lnTo>
                <a:lnTo>
                  <a:pt x="472503" y="114299"/>
                </a:lnTo>
                <a:lnTo>
                  <a:pt x="455206" y="114299"/>
                </a:lnTo>
                <a:lnTo>
                  <a:pt x="437603" y="127000"/>
                </a:lnTo>
                <a:lnTo>
                  <a:pt x="437870" y="127000"/>
                </a:lnTo>
                <a:lnTo>
                  <a:pt x="420547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12" y="152400"/>
                </a:lnTo>
                <a:lnTo>
                  <a:pt x="387235" y="165100"/>
                </a:lnTo>
                <a:lnTo>
                  <a:pt x="371246" y="165100"/>
                </a:lnTo>
                <a:lnTo>
                  <a:pt x="355041" y="177800"/>
                </a:lnTo>
                <a:lnTo>
                  <a:pt x="355295" y="177800"/>
                </a:lnTo>
                <a:lnTo>
                  <a:pt x="339382" y="190500"/>
                </a:lnTo>
                <a:lnTo>
                  <a:pt x="339623" y="190500"/>
                </a:lnTo>
                <a:lnTo>
                  <a:pt x="324027" y="203200"/>
                </a:lnTo>
                <a:lnTo>
                  <a:pt x="324269" y="203200"/>
                </a:lnTo>
                <a:lnTo>
                  <a:pt x="308978" y="215900"/>
                </a:lnTo>
                <a:lnTo>
                  <a:pt x="309206" y="215900"/>
                </a:lnTo>
                <a:lnTo>
                  <a:pt x="294233" y="228600"/>
                </a:lnTo>
                <a:lnTo>
                  <a:pt x="294462" y="228600"/>
                </a:lnTo>
                <a:lnTo>
                  <a:pt x="279819" y="241300"/>
                </a:lnTo>
                <a:lnTo>
                  <a:pt x="280035" y="241300"/>
                </a:lnTo>
                <a:lnTo>
                  <a:pt x="265722" y="254000"/>
                </a:lnTo>
                <a:lnTo>
                  <a:pt x="265938" y="254000"/>
                </a:lnTo>
                <a:lnTo>
                  <a:pt x="251955" y="279400"/>
                </a:lnTo>
                <a:lnTo>
                  <a:pt x="252171" y="279400"/>
                </a:lnTo>
                <a:lnTo>
                  <a:pt x="238531" y="292100"/>
                </a:lnTo>
                <a:lnTo>
                  <a:pt x="238734" y="292100"/>
                </a:lnTo>
                <a:lnTo>
                  <a:pt x="225463" y="304800"/>
                </a:lnTo>
                <a:lnTo>
                  <a:pt x="225653" y="304800"/>
                </a:lnTo>
                <a:lnTo>
                  <a:pt x="212725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45" y="330200"/>
                </a:lnTo>
                <a:lnTo>
                  <a:pt x="188353" y="342900"/>
                </a:lnTo>
                <a:lnTo>
                  <a:pt x="188544" y="342900"/>
                </a:lnTo>
                <a:lnTo>
                  <a:pt x="176720" y="368300"/>
                </a:lnTo>
                <a:lnTo>
                  <a:pt x="176898" y="368300"/>
                </a:lnTo>
                <a:lnTo>
                  <a:pt x="165468" y="381000"/>
                </a:lnTo>
                <a:lnTo>
                  <a:pt x="165633" y="381000"/>
                </a:lnTo>
                <a:lnTo>
                  <a:pt x="154597" y="393700"/>
                </a:lnTo>
                <a:lnTo>
                  <a:pt x="154762" y="393700"/>
                </a:lnTo>
                <a:lnTo>
                  <a:pt x="144119" y="419100"/>
                </a:lnTo>
                <a:lnTo>
                  <a:pt x="144272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45" y="444500"/>
                </a:lnTo>
                <a:lnTo>
                  <a:pt x="124498" y="444500"/>
                </a:lnTo>
                <a:lnTo>
                  <a:pt x="115074" y="469900"/>
                </a:lnTo>
                <a:lnTo>
                  <a:pt x="115214" y="469900"/>
                </a:lnTo>
                <a:lnTo>
                  <a:pt x="106222" y="482600"/>
                </a:lnTo>
                <a:lnTo>
                  <a:pt x="106362" y="482600"/>
                </a:lnTo>
                <a:lnTo>
                  <a:pt x="97789" y="508000"/>
                </a:lnTo>
                <a:lnTo>
                  <a:pt x="97917" y="508000"/>
                </a:lnTo>
                <a:lnTo>
                  <a:pt x="89788" y="520700"/>
                </a:lnTo>
                <a:lnTo>
                  <a:pt x="82219" y="533400"/>
                </a:lnTo>
                <a:lnTo>
                  <a:pt x="75095" y="558800"/>
                </a:lnTo>
                <a:lnTo>
                  <a:pt x="68414" y="571500"/>
                </a:lnTo>
                <a:lnTo>
                  <a:pt x="62191" y="596900"/>
                </a:lnTo>
                <a:lnTo>
                  <a:pt x="56426" y="609600"/>
                </a:lnTo>
                <a:lnTo>
                  <a:pt x="51142" y="635000"/>
                </a:lnTo>
                <a:lnTo>
                  <a:pt x="46316" y="660400"/>
                </a:lnTo>
                <a:lnTo>
                  <a:pt x="41973" y="673100"/>
                </a:lnTo>
                <a:lnTo>
                  <a:pt x="38125" y="698500"/>
                </a:lnTo>
                <a:lnTo>
                  <a:pt x="34759" y="711200"/>
                </a:lnTo>
                <a:lnTo>
                  <a:pt x="31902" y="736600"/>
                </a:lnTo>
                <a:lnTo>
                  <a:pt x="30670" y="749300"/>
                </a:lnTo>
                <a:close/>
              </a:path>
              <a:path w="1693545" h="1689100">
                <a:moveTo>
                  <a:pt x="1687461" y="749300"/>
                </a:moveTo>
                <a:lnTo>
                  <a:pt x="1662239" y="749300"/>
                </a:lnTo>
                <a:lnTo>
                  <a:pt x="1660982" y="736600"/>
                </a:lnTo>
                <a:lnTo>
                  <a:pt x="1658099" y="711200"/>
                </a:lnTo>
                <a:lnTo>
                  <a:pt x="1654733" y="698500"/>
                </a:lnTo>
                <a:lnTo>
                  <a:pt x="1650873" y="673100"/>
                </a:lnTo>
                <a:lnTo>
                  <a:pt x="1646529" y="660400"/>
                </a:lnTo>
                <a:lnTo>
                  <a:pt x="1641690" y="635000"/>
                </a:lnTo>
                <a:lnTo>
                  <a:pt x="1636395" y="609600"/>
                </a:lnTo>
                <a:lnTo>
                  <a:pt x="1630629" y="596900"/>
                </a:lnTo>
                <a:lnTo>
                  <a:pt x="1624393" y="571500"/>
                </a:lnTo>
                <a:lnTo>
                  <a:pt x="1617713" y="558800"/>
                </a:lnTo>
                <a:lnTo>
                  <a:pt x="1610575" y="533400"/>
                </a:lnTo>
                <a:lnTo>
                  <a:pt x="1603006" y="520700"/>
                </a:lnTo>
                <a:lnTo>
                  <a:pt x="1594993" y="508000"/>
                </a:lnTo>
                <a:lnTo>
                  <a:pt x="1586560" y="482600"/>
                </a:lnTo>
                <a:lnTo>
                  <a:pt x="1577695" y="469900"/>
                </a:lnTo>
                <a:lnTo>
                  <a:pt x="1577835" y="469900"/>
                </a:lnTo>
                <a:lnTo>
                  <a:pt x="1568411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38" y="419100"/>
                </a:lnTo>
                <a:lnTo>
                  <a:pt x="1548803" y="419100"/>
                </a:lnTo>
                <a:lnTo>
                  <a:pt x="1538147" y="393700"/>
                </a:lnTo>
                <a:lnTo>
                  <a:pt x="1538312" y="393700"/>
                </a:lnTo>
                <a:lnTo>
                  <a:pt x="1527276" y="381000"/>
                </a:lnTo>
                <a:lnTo>
                  <a:pt x="1527441" y="381000"/>
                </a:lnTo>
                <a:lnTo>
                  <a:pt x="1516011" y="368300"/>
                </a:lnTo>
                <a:lnTo>
                  <a:pt x="1516189" y="368300"/>
                </a:lnTo>
                <a:lnTo>
                  <a:pt x="1504378" y="342900"/>
                </a:lnTo>
                <a:lnTo>
                  <a:pt x="1504556" y="342900"/>
                </a:lnTo>
                <a:lnTo>
                  <a:pt x="1492364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5" y="317500"/>
                </a:lnTo>
                <a:lnTo>
                  <a:pt x="1467256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78" y="292100"/>
                </a:lnTo>
                <a:lnTo>
                  <a:pt x="1440738" y="279400"/>
                </a:lnTo>
                <a:lnTo>
                  <a:pt x="1440954" y="279400"/>
                </a:lnTo>
                <a:lnTo>
                  <a:pt x="1426972" y="254000"/>
                </a:lnTo>
                <a:lnTo>
                  <a:pt x="1427187" y="254000"/>
                </a:lnTo>
                <a:lnTo>
                  <a:pt x="1412875" y="241300"/>
                </a:lnTo>
                <a:lnTo>
                  <a:pt x="1413090" y="241300"/>
                </a:lnTo>
                <a:lnTo>
                  <a:pt x="1398447" y="228600"/>
                </a:lnTo>
                <a:lnTo>
                  <a:pt x="1398676" y="228600"/>
                </a:lnTo>
                <a:lnTo>
                  <a:pt x="1383703" y="215900"/>
                </a:lnTo>
                <a:lnTo>
                  <a:pt x="1383931" y="215900"/>
                </a:lnTo>
                <a:lnTo>
                  <a:pt x="1368653" y="203200"/>
                </a:lnTo>
                <a:lnTo>
                  <a:pt x="1368882" y="203200"/>
                </a:lnTo>
                <a:lnTo>
                  <a:pt x="1353286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63" y="165100"/>
                </a:lnTo>
                <a:lnTo>
                  <a:pt x="1305674" y="165100"/>
                </a:lnTo>
                <a:lnTo>
                  <a:pt x="1288897" y="152400"/>
                </a:lnTo>
                <a:lnTo>
                  <a:pt x="1289151" y="152400"/>
                </a:lnTo>
                <a:lnTo>
                  <a:pt x="1272108" y="139700"/>
                </a:lnTo>
                <a:lnTo>
                  <a:pt x="1272362" y="139700"/>
                </a:lnTo>
                <a:lnTo>
                  <a:pt x="1255039" y="127000"/>
                </a:lnTo>
                <a:lnTo>
                  <a:pt x="1255306" y="127000"/>
                </a:lnTo>
                <a:lnTo>
                  <a:pt x="1237716" y="114299"/>
                </a:lnTo>
                <a:lnTo>
                  <a:pt x="1220406" y="114299"/>
                </a:lnTo>
                <a:lnTo>
                  <a:pt x="1202308" y="101599"/>
                </a:lnTo>
                <a:lnTo>
                  <a:pt x="1267828" y="101599"/>
                </a:lnTo>
                <a:lnTo>
                  <a:pt x="1285417" y="114299"/>
                </a:lnTo>
                <a:lnTo>
                  <a:pt x="1319771" y="139700"/>
                </a:lnTo>
                <a:lnTo>
                  <a:pt x="1352956" y="165100"/>
                </a:lnTo>
                <a:lnTo>
                  <a:pt x="1384935" y="190500"/>
                </a:lnTo>
                <a:lnTo>
                  <a:pt x="1415643" y="215900"/>
                </a:lnTo>
                <a:lnTo>
                  <a:pt x="1445044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00" y="330200"/>
                </a:lnTo>
                <a:lnTo>
                  <a:pt x="1536801" y="355600"/>
                </a:lnTo>
                <a:lnTo>
                  <a:pt x="1548409" y="368300"/>
                </a:lnTo>
                <a:lnTo>
                  <a:pt x="1559610" y="381000"/>
                </a:lnTo>
                <a:lnTo>
                  <a:pt x="1570418" y="406400"/>
                </a:lnTo>
                <a:lnTo>
                  <a:pt x="1580819" y="419100"/>
                </a:lnTo>
                <a:lnTo>
                  <a:pt x="1590814" y="431800"/>
                </a:lnTo>
                <a:lnTo>
                  <a:pt x="1600365" y="457200"/>
                </a:lnTo>
                <a:lnTo>
                  <a:pt x="1609509" y="469900"/>
                </a:lnTo>
                <a:lnTo>
                  <a:pt x="1618195" y="495300"/>
                </a:lnTo>
                <a:lnTo>
                  <a:pt x="1626463" y="508000"/>
                </a:lnTo>
                <a:lnTo>
                  <a:pt x="1634261" y="533400"/>
                </a:lnTo>
                <a:lnTo>
                  <a:pt x="1641614" y="546100"/>
                </a:lnTo>
                <a:lnTo>
                  <a:pt x="1648510" y="571500"/>
                </a:lnTo>
                <a:lnTo>
                  <a:pt x="1654924" y="584200"/>
                </a:lnTo>
                <a:lnTo>
                  <a:pt x="1660867" y="609600"/>
                </a:lnTo>
                <a:lnTo>
                  <a:pt x="1666341" y="622300"/>
                </a:lnTo>
                <a:lnTo>
                  <a:pt x="1671307" y="647700"/>
                </a:lnTo>
                <a:lnTo>
                  <a:pt x="1675790" y="673100"/>
                </a:lnTo>
                <a:lnTo>
                  <a:pt x="1679765" y="685800"/>
                </a:lnTo>
                <a:lnTo>
                  <a:pt x="1683232" y="711200"/>
                </a:lnTo>
                <a:lnTo>
                  <a:pt x="1686178" y="736600"/>
                </a:lnTo>
                <a:lnTo>
                  <a:pt x="1687461" y="749300"/>
                </a:lnTo>
                <a:close/>
              </a:path>
              <a:path w="1693545" h="1689100">
                <a:moveTo>
                  <a:pt x="25920" y="812800"/>
                </a:moveTo>
                <a:lnTo>
                  <a:pt x="546" y="812800"/>
                </a:lnTo>
                <a:lnTo>
                  <a:pt x="1028" y="800100"/>
                </a:lnTo>
                <a:lnTo>
                  <a:pt x="1638" y="787400"/>
                </a:lnTo>
                <a:lnTo>
                  <a:pt x="2400" y="774700"/>
                </a:lnTo>
                <a:lnTo>
                  <a:pt x="3276" y="762000"/>
                </a:lnTo>
                <a:lnTo>
                  <a:pt x="4292" y="749300"/>
                </a:lnTo>
                <a:lnTo>
                  <a:pt x="30695" y="749300"/>
                </a:lnTo>
                <a:lnTo>
                  <a:pt x="29552" y="762000"/>
                </a:lnTo>
                <a:lnTo>
                  <a:pt x="28587" y="762000"/>
                </a:lnTo>
                <a:lnTo>
                  <a:pt x="27711" y="774700"/>
                </a:lnTo>
                <a:lnTo>
                  <a:pt x="26987" y="787400"/>
                </a:lnTo>
                <a:lnTo>
                  <a:pt x="26390" y="800100"/>
                </a:lnTo>
                <a:lnTo>
                  <a:pt x="25920" y="812800"/>
                </a:lnTo>
                <a:close/>
              </a:path>
              <a:path w="1693545" h="1689100">
                <a:moveTo>
                  <a:pt x="1692363" y="812800"/>
                </a:moveTo>
                <a:lnTo>
                  <a:pt x="1666989" y="812800"/>
                </a:lnTo>
                <a:lnTo>
                  <a:pt x="1666519" y="800100"/>
                </a:lnTo>
                <a:lnTo>
                  <a:pt x="1665909" y="787400"/>
                </a:lnTo>
                <a:lnTo>
                  <a:pt x="1665185" y="774700"/>
                </a:lnTo>
                <a:lnTo>
                  <a:pt x="1664322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17" y="749300"/>
                </a:lnTo>
                <a:lnTo>
                  <a:pt x="1689633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81" y="800100"/>
                </a:lnTo>
                <a:lnTo>
                  <a:pt x="1692363" y="812800"/>
                </a:lnTo>
                <a:close/>
              </a:path>
              <a:path w="1693545" h="1689100">
                <a:moveTo>
                  <a:pt x="27000" y="889000"/>
                </a:moveTo>
                <a:lnTo>
                  <a:pt x="1028" y="889000"/>
                </a:lnTo>
                <a:lnTo>
                  <a:pt x="546" y="876300"/>
                </a:lnTo>
                <a:lnTo>
                  <a:pt x="203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03" y="812800"/>
                </a:lnTo>
                <a:lnTo>
                  <a:pt x="25590" y="812800"/>
                </a:lnTo>
                <a:lnTo>
                  <a:pt x="25387" y="825500"/>
                </a:lnTo>
                <a:lnTo>
                  <a:pt x="25387" y="850900"/>
                </a:lnTo>
                <a:lnTo>
                  <a:pt x="25590" y="863600"/>
                </a:lnTo>
                <a:lnTo>
                  <a:pt x="25933" y="876300"/>
                </a:lnTo>
                <a:lnTo>
                  <a:pt x="26390" y="876300"/>
                </a:lnTo>
                <a:lnTo>
                  <a:pt x="27000" y="889000"/>
                </a:lnTo>
                <a:close/>
              </a:path>
              <a:path w="1693545" h="1689100">
                <a:moveTo>
                  <a:pt x="1691881" y="889000"/>
                </a:moveTo>
                <a:lnTo>
                  <a:pt x="1665909" y="889000"/>
                </a:lnTo>
                <a:lnTo>
                  <a:pt x="1666519" y="876300"/>
                </a:lnTo>
                <a:lnTo>
                  <a:pt x="1666976" y="876300"/>
                </a:lnTo>
                <a:lnTo>
                  <a:pt x="1667319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06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06" y="863600"/>
                </a:lnTo>
                <a:lnTo>
                  <a:pt x="1692363" y="876300"/>
                </a:lnTo>
                <a:lnTo>
                  <a:pt x="1691881" y="889000"/>
                </a:lnTo>
                <a:close/>
              </a:path>
              <a:path w="1693545" h="1689100">
                <a:moveTo>
                  <a:pt x="404012" y="1536700"/>
                </a:moveTo>
                <a:lnTo>
                  <a:pt x="356400" y="1536700"/>
                </a:lnTo>
                <a:lnTo>
                  <a:pt x="339953" y="1524000"/>
                </a:lnTo>
                <a:lnTo>
                  <a:pt x="323811" y="1511300"/>
                </a:lnTo>
                <a:lnTo>
                  <a:pt x="307975" y="1498600"/>
                </a:lnTo>
                <a:lnTo>
                  <a:pt x="292455" y="1485900"/>
                </a:lnTo>
                <a:lnTo>
                  <a:pt x="277266" y="1460500"/>
                </a:lnTo>
                <a:lnTo>
                  <a:pt x="262394" y="1447800"/>
                </a:lnTo>
                <a:lnTo>
                  <a:pt x="233680" y="1422400"/>
                </a:lnTo>
                <a:lnTo>
                  <a:pt x="193230" y="1384300"/>
                </a:lnTo>
                <a:lnTo>
                  <a:pt x="180479" y="1358900"/>
                </a:lnTo>
                <a:lnTo>
                  <a:pt x="168109" y="1346200"/>
                </a:lnTo>
                <a:lnTo>
                  <a:pt x="156108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090" y="1257300"/>
                </a:lnTo>
                <a:lnTo>
                  <a:pt x="102108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48" y="1155700"/>
                </a:lnTo>
                <a:lnTo>
                  <a:pt x="51295" y="1130300"/>
                </a:lnTo>
                <a:lnTo>
                  <a:pt x="44411" y="1117600"/>
                </a:lnTo>
                <a:lnTo>
                  <a:pt x="37985" y="1092200"/>
                </a:lnTo>
                <a:lnTo>
                  <a:pt x="32042" y="1066800"/>
                </a:lnTo>
                <a:lnTo>
                  <a:pt x="26581" y="1054100"/>
                </a:lnTo>
                <a:lnTo>
                  <a:pt x="21602" y="1028700"/>
                </a:lnTo>
                <a:lnTo>
                  <a:pt x="17119" y="1016000"/>
                </a:lnTo>
                <a:lnTo>
                  <a:pt x="13144" y="990600"/>
                </a:lnTo>
                <a:lnTo>
                  <a:pt x="9677" y="965200"/>
                </a:lnTo>
                <a:lnTo>
                  <a:pt x="6731" y="952500"/>
                </a:lnTo>
                <a:lnTo>
                  <a:pt x="5448" y="939800"/>
                </a:lnTo>
                <a:lnTo>
                  <a:pt x="4292" y="927100"/>
                </a:lnTo>
                <a:lnTo>
                  <a:pt x="3276" y="914400"/>
                </a:lnTo>
                <a:lnTo>
                  <a:pt x="2400" y="901700"/>
                </a:lnTo>
                <a:lnTo>
                  <a:pt x="1638" y="889000"/>
                </a:lnTo>
                <a:lnTo>
                  <a:pt x="26987" y="889000"/>
                </a:lnTo>
                <a:lnTo>
                  <a:pt x="27724" y="901700"/>
                </a:lnTo>
                <a:lnTo>
                  <a:pt x="28587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02" y="939800"/>
                </a:lnTo>
                <a:lnTo>
                  <a:pt x="34810" y="965200"/>
                </a:lnTo>
                <a:lnTo>
                  <a:pt x="38176" y="990600"/>
                </a:lnTo>
                <a:lnTo>
                  <a:pt x="42037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14" y="1066800"/>
                </a:lnTo>
                <a:lnTo>
                  <a:pt x="62280" y="1079500"/>
                </a:lnTo>
                <a:lnTo>
                  <a:pt x="68516" y="1104900"/>
                </a:lnTo>
                <a:lnTo>
                  <a:pt x="75196" y="1117600"/>
                </a:lnTo>
                <a:lnTo>
                  <a:pt x="82334" y="1143000"/>
                </a:lnTo>
                <a:lnTo>
                  <a:pt x="89903" y="1155700"/>
                </a:lnTo>
                <a:lnTo>
                  <a:pt x="97917" y="1181100"/>
                </a:lnTo>
                <a:lnTo>
                  <a:pt x="97789" y="1181100"/>
                </a:lnTo>
                <a:lnTo>
                  <a:pt x="106362" y="1193800"/>
                </a:lnTo>
                <a:lnTo>
                  <a:pt x="106222" y="1193800"/>
                </a:lnTo>
                <a:lnTo>
                  <a:pt x="115214" y="1219200"/>
                </a:lnTo>
                <a:lnTo>
                  <a:pt x="115074" y="1219200"/>
                </a:lnTo>
                <a:lnTo>
                  <a:pt x="124498" y="1231900"/>
                </a:lnTo>
                <a:lnTo>
                  <a:pt x="124345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72" y="1270000"/>
                </a:lnTo>
                <a:lnTo>
                  <a:pt x="144119" y="1270000"/>
                </a:lnTo>
                <a:lnTo>
                  <a:pt x="154762" y="1282700"/>
                </a:lnTo>
                <a:lnTo>
                  <a:pt x="154597" y="1282700"/>
                </a:lnTo>
                <a:lnTo>
                  <a:pt x="165633" y="1295400"/>
                </a:lnTo>
                <a:lnTo>
                  <a:pt x="165468" y="1295400"/>
                </a:lnTo>
                <a:lnTo>
                  <a:pt x="176898" y="1320800"/>
                </a:lnTo>
                <a:lnTo>
                  <a:pt x="176720" y="1320800"/>
                </a:lnTo>
                <a:lnTo>
                  <a:pt x="188544" y="1333500"/>
                </a:lnTo>
                <a:lnTo>
                  <a:pt x="188353" y="1333500"/>
                </a:lnTo>
                <a:lnTo>
                  <a:pt x="200545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25" y="1358900"/>
                </a:lnTo>
                <a:lnTo>
                  <a:pt x="225653" y="1371600"/>
                </a:lnTo>
                <a:lnTo>
                  <a:pt x="225463" y="1371600"/>
                </a:lnTo>
                <a:lnTo>
                  <a:pt x="238734" y="1397000"/>
                </a:lnTo>
                <a:lnTo>
                  <a:pt x="238531" y="1397000"/>
                </a:lnTo>
                <a:lnTo>
                  <a:pt x="252171" y="1409700"/>
                </a:lnTo>
                <a:lnTo>
                  <a:pt x="251955" y="1409700"/>
                </a:lnTo>
                <a:lnTo>
                  <a:pt x="265938" y="1422400"/>
                </a:lnTo>
                <a:lnTo>
                  <a:pt x="265722" y="1422400"/>
                </a:lnTo>
                <a:lnTo>
                  <a:pt x="280035" y="1435100"/>
                </a:lnTo>
                <a:lnTo>
                  <a:pt x="279819" y="1435100"/>
                </a:lnTo>
                <a:lnTo>
                  <a:pt x="294462" y="1447800"/>
                </a:lnTo>
                <a:lnTo>
                  <a:pt x="294233" y="1447800"/>
                </a:lnTo>
                <a:lnTo>
                  <a:pt x="309206" y="1460500"/>
                </a:lnTo>
                <a:lnTo>
                  <a:pt x="308978" y="1460500"/>
                </a:lnTo>
                <a:lnTo>
                  <a:pt x="324269" y="1473200"/>
                </a:lnTo>
                <a:lnTo>
                  <a:pt x="324027" y="1473200"/>
                </a:lnTo>
                <a:lnTo>
                  <a:pt x="339623" y="1485900"/>
                </a:lnTo>
                <a:lnTo>
                  <a:pt x="339382" y="1485900"/>
                </a:lnTo>
                <a:lnTo>
                  <a:pt x="355295" y="1498600"/>
                </a:lnTo>
                <a:lnTo>
                  <a:pt x="355041" y="1498600"/>
                </a:lnTo>
                <a:lnTo>
                  <a:pt x="371246" y="1511300"/>
                </a:lnTo>
                <a:lnTo>
                  <a:pt x="370992" y="1511300"/>
                </a:lnTo>
                <a:lnTo>
                  <a:pt x="387489" y="1524000"/>
                </a:lnTo>
                <a:lnTo>
                  <a:pt x="387235" y="1524000"/>
                </a:lnTo>
                <a:lnTo>
                  <a:pt x="404012" y="1536700"/>
                </a:lnTo>
                <a:close/>
              </a:path>
              <a:path w="1693545" h="1689100">
                <a:moveTo>
                  <a:pt x="1336509" y="1536700"/>
                </a:moveTo>
                <a:lnTo>
                  <a:pt x="1288897" y="1536700"/>
                </a:lnTo>
                <a:lnTo>
                  <a:pt x="1305674" y="1524000"/>
                </a:lnTo>
                <a:lnTo>
                  <a:pt x="1305420" y="1524000"/>
                </a:lnTo>
                <a:lnTo>
                  <a:pt x="1321917" y="1511300"/>
                </a:lnTo>
                <a:lnTo>
                  <a:pt x="1321663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86" y="1485900"/>
                </a:lnTo>
                <a:lnTo>
                  <a:pt x="1368882" y="1473200"/>
                </a:lnTo>
                <a:lnTo>
                  <a:pt x="1368653" y="1473200"/>
                </a:lnTo>
                <a:lnTo>
                  <a:pt x="1383931" y="1460500"/>
                </a:lnTo>
                <a:lnTo>
                  <a:pt x="1383703" y="1460500"/>
                </a:lnTo>
                <a:lnTo>
                  <a:pt x="1398676" y="1447800"/>
                </a:lnTo>
                <a:lnTo>
                  <a:pt x="1398447" y="1447800"/>
                </a:lnTo>
                <a:lnTo>
                  <a:pt x="1413090" y="1435100"/>
                </a:lnTo>
                <a:lnTo>
                  <a:pt x="1412875" y="1435100"/>
                </a:lnTo>
                <a:lnTo>
                  <a:pt x="1427187" y="1422400"/>
                </a:lnTo>
                <a:lnTo>
                  <a:pt x="1426972" y="1422400"/>
                </a:lnTo>
                <a:lnTo>
                  <a:pt x="1440954" y="1409700"/>
                </a:lnTo>
                <a:lnTo>
                  <a:pt x="1440738" y="1409700"/>
                </a:lnTo>
                <a:lnTo>
                  <a:pt x="1454378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56" y="1371600"/>
                </a:lnTo>
                <a:lnTo>
                  <a:pt x="1480185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64" y="1346200"/>
                </a:lnTo>
                <a:lnTo>
                  <a:pt x="1504556" y="1333500"/>
                </a:lnTo>
                <a:lnTo>
                  <a:pt x="1504378" y="1333500"/>
                </a:lnTo>
                <a:lnTo>
                  <a:pt x="1516189" y="1320800"/>
                </a:lnTo>
                <a:lnTo>
                  <a:pt x="1516011" y="1320800"/>
                </a:lnTo>
                <a:lnTo>
                  <a:pt x="1527441" y="1295400"/>
                </a:lnTo>
                <a:lnTo>
                  <a:pt x="1527276" y="1295400"/>
                </a:lnTo>
                <a:lnTo>
                  <a:pt x="1538312" y="1282700"/>
                </a:lnTo>
                <a:lnTo>
                  <a:pt x="1538147" y="1282700"/>
                </a:lnTo>
                <a:lnTo>
                  <a:pt x="1548803" y="1270000"/>
                </a:lnTo>
                <a:lnTo>
                  <a:pt x="1548638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11" y="1231900"/>
                </a:lnTo>
                <a:lnTo>
                  <a:pt x="1577835" y="1219200"/>
                </a:lnTo>
                <a:lnTo>
                  <a:pt x="1577695" y="1219200"/>
                </a:lnTo>
                <a:lnTo>
                  <a:pt x="1586687" y="1193800"/>
                </a:lnTo>
                <a:lnTo>
                  <a:pt x="1595120" y="1181100"/>
                </a:lnTo>
                <a:lnTo>
                  <a:pt x="1603121" y="1155700"/>
                </a:lnTo>
                <a:lnTo>
                  <a:pt x="1610690" y="1143000"/>
                </a:lnTo>
                <a:lnTo>
                  <a:pt x="1617814" y="1117600"/>
                </a:lnTo>
                <a:lnTo>
                  <a:pt x="1624495" y="1104900"/>
                </a:lnTo>
                <a:lnTo>
                  <a:pt x="1630718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593" y="1028700"/>
                </a:lnTo>
                <a:lnTo>
                  <a:pt x="1650936" y="1003300"/>
                </a:lnTo>
                <a:lnTo>
                  <a:pt x="1654784" y="990600"/>
                </a:lnTo>
                <a:lnTo>
                  <a:pt x="1658150" y="965200"/>
                </a:lnTo>
                <a:lnTo>
                  <a:pt x="1661007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35" y="914400"/>
                </a:lnTo>
                <a:lnTo>
                  <a:pt x="1665198" y="901700"/>
                </a:lnTo>
                <a:lnTo>
                  <a:pt x="1665922" y="889000"/>
                </a:lnTo>
                <a:lnTo>
                  <a:pt x="1691271" y="889000"/>
                </a:lnTo>
                <a:lnTo>
                  <a:pt x="1688617" y="927100"/>
                </a:lnTo>
                <a:lnTo>
                  <a:pt x="1683232" y="965200"/>
                </a:lnTo>
                <a:lnTo>
                  <a:pt x="1679765" y="990600"/>
                </a:lnTo>
                <a:lnTo>
                  <a:pt x="1675790" y="1016000"/>
                </a:lnTo>
                <a:lnTo>
                  <a:pt x="1671307" y="1028700"/>
                </a:lnTo>
                <a:lnTo>
                  <a:pt x="1666341" y="1054100"/>
                </a:lnTo>
                <a:lnTo>
                  <a:pt x="1660867" y="1066800"/>
                </a:lnTo>
                <a:lnTo>
                  <a:pt x="1654924" y="1092200"/>
                </a:lnTo>
                <a:lnTo>
                  <a:pt x="1648510" y="1117600"/>
                </a:lnTo>
                <a:lnTo>
                  <a:pt x="1641614" y="1130300"/>
                </a:lnTo>
                <a:lnTo>
                  <a:pt x="1634261" y="1155700"/>
                </a:lnTo>
                <a:lnTo>
                  <a:pt x="1626463" y="1168400"/>
                </a:lnTo>
                <a:lnTo>
                  <a:pt x="1618195" y="1193800"/>
                </a:lnTo>
                <a:lnTo>
                  <a:pt x="1609509" y="1206500"/>
                </a:lnTo>
                <a:lnTo>
                  <a:pt x="1600365" y="1231900"/>
                </a:lnTo>
                <a:lnTo>
                  <a:pt x="1590814" y="1244600"/>
                </a:lnTo>
                <a:lnTo>
                  <a:pt x="1580819" y="1257300"/>
                </a:lnTo>
                <a:lnTo>
                  <a:pt x="1570418" y="1282700"/>
                </a:lnTo>
                <a:lnTo>
                  <a:pt x="1559610" y="1295400"/>
                </a:lnTo>
                <a:lnTo>
                  <a:pt x="1548409" y="1308100"/>
                </a:lnTo>
                <a:lnTo>
                  <a:pt x="1536801" y="1333500"/>
                </a:lnTo>
                <a:lnTo>
                  <a:pt x="1524800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29" y="1422400"/>
                </a:lnTo>
                <a:lnTo>
                  <a:pt x="1430515" y="1447800"/>
                </a:lnTo>
                <a:lnTo>
                  <a:pt x="1415643" y="1460500"/>
                </a:lnTo>
                <a:lnTo>
                  <a:pt x="1400454" y="1485900"/>
                </a:lnTo>
                <a:lnTo>
                  <a:pt x="1384935" y="1498600"/>
                </a:lnTo>
                <a:lnTo>
                  <a:pt x="1369098" y="1511300"/>
                </a:lnTo>
                <a:lnTo>
                  <a:pt x="1352956" y="1524000"/>
                </a:lnTo>
                <a:lnTo>
                  <a:pt x="1336509" y="1536700"/>
                </a:lnTo>
                <a:close/>
              </a:path>
              <a:path w="1693545" h="1689100">
                <a:moveTo>
                  <a:pt x="526986" y="1600200"/>
                </a:moveTo>
                <a:lnTo>
                  <a:pt x="461060" y="1600200"/>
                </a:lnTo>
                <a:lnTo>
                  <a:pt x="442937" y="1587500"/>
                </a:lnTo>
                <a:lnTo>
                  <a:pt x="425081" y="1574800"/>
                </a:lnTo>
                <a:lnTo>
                  <a:pt x="407492" y="1562100"/>
                </a:lnTo>
                <a:lnTo>
                  <a:pt x="390182" y="1549400"/>
                </a:lnTo>
                <a:lnTo>
                  <a:pt x="373138" y="1536700"/>
                </a:lnTo>
                <a:lnTo>
                  <a:pt x="420547" y="1536700"/>
                </a:lnTo>
                <a:lnTo>
                  <a:pt x="437870" y="1549400"/>
                </a:lnTo>
                <a:lnTo>
                  <a:pt x="437603" y="1549400"/>
                </a:lnTo>
                <a:lnTo>
                  <a:pt x="455206" y="1562100"/>
                </a:lnTo>
                <a:lnTo>
                  <a:pt x="454926" y="1562100"/>
                </a:lnTo>
                <a:lnTo>
                  <a:pt x="472782" y="1574800"/>
                </a:lnTo>
                <a:lnTo>
                  <a:pt x="490334" y="1574800"/>
                </a:lnTo>
                <a:lnTo>
                  <a:pt x="508673" y="1587500"/>
                </a:lnTo>
                <a:lnTo>
                  <a:pt x="508393" y="1587500"/>
                </a:lnTo>
                <a:lnTo>
                  <a:pt x="526986" y="1600200"/>
                </a:lnTo>
                <a:close/>
              </a:path>
              <a:path w="1693545" h="1689100">
                <a:moveTo>
                  <a:pt x="1231849" y="1600200"/>
                </a:moveTo>
                <a:lnTo>
                  <a:pt x="1165936" y="1600200"/>
                </a:lnTo>
                <a:lnTo>
                  <a:pt x="1184516" y="1587500"/>
                </a:lnTo>
                <a:lnTo>
                  <a:pt x="1184236" y="1587500"/>
                </a:lnTo>
                <a:lnTo>
                  <a:pt x="1202588" y="1574800"/>
                </a:lnTo>
                <a:lnTo>
                  <a:pt x="1220127" y="1574800"/>
                </a:lnTo>
                <a:lnTo>
                  <a:pt x="1237983" y="1562100"/>
                </a:lnTo>
                <a:lnTo>
                  <a:pt x="1237716" y="1562100"/>
                </a:lnTo>
                <a:lnTo>
                  <a:pt x="1255306" y="1549400"/>
                </a:lnTo>
                <a:lnTo>
                  <a:pt x="1255039" y="1549400"/>
                </a:lnTo>
                <a:lnTo>
                  <a:pt x="1272362" y="1536700"/>
                </a:lnTo>
                <a:lnTo>
                  <a:pt x="1319771" y="1536700"/>
                </a:lnTo>
                <a:lnTo>
                  <a:pt x="1302740" y="1549400"/>
                </a:lnTo>
                <a:lnTo>
                  <a:pt x="1285417" y="1562100"/>
                </a:lnTo>
                <a:lnTo>
                  <a:pt x="1267828" y="1574800"/>
                </a:lnTo>
                <a:lnTo>
                  <a:pt x="1249972" y="1587500"/>
                </a:lnTo>
                <a:lnTo>
                  <a:pt x="1231849" y="1600200"/>
                </a:lnTo>
                <a:close/>
              </a:path>
              <a:path w="1693545" h="1689100">
                <a:moveTo>
                  <a:pt x="602424" y="1625600"/>
                </a:moveTo>
                <a:lnTo>
                  <a:pt x="516940" y="1625600"/>
                </a:lnTo>
                <a:lnTo>
                  <a:pt x="479437" y="1600200"/>
                </a:lnTo>
                <a:lnTo>
                  <a:pt x="545223" y="1600200"/>
                </a:lnTo>
                <a:lnTo>
                  <a:pt x="564273" y="1612900"/>
                </a:lnTo>
                <a:lnTo>
                  <a:pt x="582942" y="1612900"/>
                </a:lnTo>
                <a:lnTo>
                  <a:pt x="602424" y="1625600"/>
                </a:lnTo>
                <a:close/>
              </a:path>
              <a:path w="1693545" h="1689100">
                <a:moveTo>
                  <a:pt x="1175969" y="1625600"/>
                </a:moveTo>
                <a:lnTo>
                  <a:pt x="1090485" y="1625600"/>
                </a:lnTo>
                <a:lnTo>
                  <a:pt x="1109967" y="1612900"/>
                </a:lnTo>
                <a:lnTo>
                  <a:pt x="1128636" y="1612900"/>
                </a:lnTo>
                <a:lnTo>
                  <a:pt x="1147686" y="1600200"/>
                </a:lnTo>
                <a:lnTo>
                  <a:pt x="1213472" y="1600200"/>
                </a:lnTo>
                <a:lnTo>
                  <a:pt x="1175969" y="1625600"/>
                </a:lnTo>
                <a:close/>
              </a:path>
              <a:path w="1693545" h="1689100">
                <a:moveTo>
                  <a:pt x="641388" y="1638300"/>
                </a:moveTo>
                <a:lnTo>
                  <a:pt x="555396" y="1638300"/>
                </a:lnTo>
                <a:lnTo>
                  <a:pt x="536054" y="1625600"/>
                </a:lnTo>
                <a:lnTo>
                  <a:pt x="621499" y="1625600"/>
                </a:lnTo>
                <a:lnTo>
                  <a:pt x="641388" y="1638300"/>
                </a:lnTo>
                <a:close/>
              </a:path>
              <a:path w="1693545" h="1689100">
                <a:moveTo>
                  <a:pt x="1137526" y="1638300"/>
                </a:moveTo>
                <a:lnTo>
                  <a:pt x="1051521" y="1638300"/>
                </a:lnTo>
                <a:lnTo>
                  <a:pt x="1071410" y="1625600"/>
                </a:lnTo>
                <a:lnTo>
                  <a:pt x="1156855" y="1625600"/>
                </a:lnTo>
                <a:lnTo>
                  <a:pt x="1137526" y="1638300"/>
                </a:lnTo>
                <a:close/>
              </a:path>
              <a:path w="1693545" h="1689100">
                <a:moveTo>
                  <a:pt x="681113" y="1651000"/>
                </a:moveTo>
                <a:lnTo>
                  <a:pt x="594728" y="1651000"/>
                </a:lnTo>
                <a:lnTo>
                  <a:pt x="574954" y="1638300"/>
                </a:lnTo>
                <a:lnTo>
                  <a:pt x="660844" y="1638300"/>
                </a:lnTo>
                <a:lnTo>
                  <a:pt x="681113" y="1651000"/>
                </a:lnTo>
                <a:close/>
              </a:path>
              <a:path w="1693545" h="1689100">
                <a:moveTo>
                  <a:pt x="701243" y="1651000"/>
                </a:moveTo>
                <a:lnTo>
                  <a:pt x="681113" y="1651000"/>
                </a:lnTo>
                <a:lnTo>
                  <a:pt x="680796" y="1638300"/>
                </a:lnTo>
                <a:lnTo>
                  <a:pt x="701243" y="1651000"/>
                </a:lnTo>
                <a:close/>
              </a:path>
              <a:path w="1693545" h="1689100">
                <a:moveTo>
                  <a:pt x="1011796" y="1651000"/>
                </a:moveTo>
                <a:lnTo>
                  <a:pt x="991666" y="1651000"/>
                </a:lnTo>
                <a:lnTo>
                  <a:pt x="1012113" y="1638300"/>
                </a:lnTo>
                <a:lnTo>
                  <a:pt x="1011796" y="1651000"/>
                </a:lnTo>
                <a:close/>
              </a:path>
              <a:path w="1693545" h="1689100">
                <a:moveTo>
                  <a:pt x="1098181" y="1651000"/>
                </a:moveTo>
                <a:lnTo>
                  <a:pt x="1011796" y="1651000"/>
                </a:lnTo>
                <a:lnTo>
                  <a:pt x="1032065" y="1638300"/>
                </a:lnTo>
                <a:lnTo>
                  <a:pt x="1117955" y="1638300"/>
                </a:lnTo>
                <a:lnTo>
                  <a:pt x="1098181" y="1651000"/>
                </a:lnTo>
                <a:close/>
              </a:path>
              <a:path w="1693545" h="1689100">
                <a:moveTo>
                  <a:pt x="772934" y="1663700"/>
                </a:moveTo>
                <a:lnTo>
                  <a:pt x="634911" y="1663700"/>
                </a:lnTo>
                <a:lnTo>
                  <a:pt x="614718" y="1651000"/>
                </a:lnTo>
                <a:lnTo>
                  <a:pt x="762406" y="1651000"/>
                </a:lnTo>
                <a:lnTo>
                  <a:pt x="772934" y="1663700"/>
                </a:lnTo>
                <a:close/>
              </a:path>
              <a:path w="1693545" h="1689100">
                <a:moveTo>
                  <a:pt x="1058011" y="1663700"/>
                </a:moveTo>
                <a:lnTo>
                  <a:pt x="919975" y="1663700"/>
                </a:lnTo>
                <a:lnTo>
                  <a:pt x="930503" y="1651000"/>
                </a:lnTo>
                <a:lnTo>
                  <a:pt x="1078191" y="1651000"/>
                </a:lnTo>
                <a:lnTo>
                  <a:pt x="1058011" y="1663700"/>
                </a:lnTo>
                <a:close/>
              </a:path>
              <a:path w="1693545" h="1689100">
                <a:moveTo>
                  <a:pt x="996289" y="1676400"/>
                </a:moveTo>
                <a:lnTo>
                  <a:pt x="696620" y="1676400"/>
                </a:lnTo>
                <a:lnTo>
                  <a:pt x="675868" y="1663700"/>
                </a:lnTo>
                <a:lnTo>
                  <a:pt x="1017054" y="1663700"/>
                </a:lnTo>
                <a:lnTo>
                  <a:pt x="996289" y="1676400"/>
                </a:lnTo>
                <a:close/>
              </a:path>
              <a:path w="1693545" h="1689100">
                <a:moveTo>
                  <a:pt x="922299" y="1689100"/>
                </a:moveTo>
                <a:lnTo>
                  <a:pt x="770610" y="1689100"/>
                </a:lnTo>
                <a:lnTo>
                  <a:pt x="759917" y="1676400"/>
                </a:lnTo>
                <a:lnTo>
                  <a:pt x="932992" y="1676400"/>
                </a:lnTo>
                <a:lnTo>
                  <a:pt x="922299" y="1689100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215793" y="3133521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302" y="12699"/>
                </a:moveTo>
                <a:lnTo>
                  <a:pt x="696633" y="12699"/>
                </a:lnTo>
                <a:lnTo>
                  <a:pt x="717562" y="0"/>
                </a:lnTo>
                <a:lnTo>
                  <a:pt x="975372" y="0"/>
                </a:lnTo>
                <a:lnTo>
                  <a:pt x="996302" y="12699"/>
                </a:lnTo>
                <a:close/>
              </a:path>
              <a:path w="1693545" h="1689100">
                <a:moveTo>
                  <a:pt x="1058011" y="25399"/>
                </a:moveTo>
                <a:lnTo>
                  <a:pt x="634911" y="25399"/>
                </a:lnTo>
                <a:lnTo>
                  <a:pt x="655294" y="12699"/>
                </a:lnTo>
                <a:lnTo>
                  <a:pt x="1037628" y="12699"/>
                </a:lnTo>
                <a:lnTo>
                  <a:pt x="1058011" y="25399"/>
                </a:lnTo>
                <a:close/>
              </a:path>
              <a:path w="1693545" h="1689100">
                <a:moveTo>
                  <a:pt x="641083" y="50799"/>
                </a:moveTo>
                <a:lnTo>
                  <a:pt x="555396" y="50799"/>
                </a:lnTo>
                <a:lnTo>
                  <a:pt x="594740" y="25399"/>
                </a:lnTo>
                <a:lnTo>
                  <a:pt x="721563" y="25399"/>
                </a:lnTo>
                <a:lnTo>
                  <a:pt x="700938" y="38099"/>
                </a:lnTo>
                <a:lnTo>
                  <a:pt x="661161" y="38099"/>
                </a:lnTo>
                <a:lnTo>
                  <a:pt x="641083" y="50799"/>
                </a:lnTo>
                <a:close/>
              </a:path>
              <a:path w="1693545" h="1689100">
                <a:moveTo>
                  <a:pt x="1137526" y="50799"/>
                </a:moveTo>
                <a:lnTo>
                  <a:pt x="1051839" y="50799"/>
                </a:lnTo>
                <a:lnTo>
                  <a:pt x="1031760" y="38099"/>
                </a:lnTo>
                <a:lnTo>
                  <a:pt x="991997" y="38099"/>
                </a:lnTo>
                <a:lnTo>
                  <a:pt x="971372" y="25399"/>
                </a:lnTo>
                <a:lnTo>
                  <a:pt x="1098194" y="25399"/>
                </a:lnTo>
                <a:lnTo>
                  <a:pt x="1137526" y="50799"/>
                </a:lnTo>
                <a:close/>
              </a:path>
              <a:path w="1693545" h="1689100">
                <a:moveTo>
                  <a:pt x="582955" y="63499"/>
                </a:moveTo>
                <a:lnTo>
                  <a:pt x="516953" y="63499"/>
                </a:lnTo>
                <a:lnTo>
                  <a:pt x="536067" y="50799"/>
                </a:lnTo>
                <a:lnTo>
                  <a:pt x="602437" y="50799"/>
                </a:lnTo>
                <a:lnTo>
                  <a:pt x="582955" y="63499"/>
                </a:lnTo>
                <a:close/>
              </a:path>
              <a:path w="1693545" h="1689100">
                <a:moveTo>
                  <a:pt x="1175981" y="63499"/>
                </a:moveTo>
                <a:lnTo>
                  <a:pt x="1109979" y="63499"/>
                </a:lnTo>
                <a:lnTo>
                  <a:pt x="1090498" y="50799"/>
                </a:lnTo>
                <a:lnTo>
                  <a:pt x="1156868" y="50799"/>
                </a:lnTo>
                <a:lnTo>
                  <a:pt x="1175981" y="63499"/>
                </a:lnTo>
                <a:close/>
              </a:path>
              <a:path w="1693545" h="1689100">
                <a:moveTo>
                  <a:pt x="490334" y="101599"/>
                </a:moveTo>
                <a:lnTo>
                  <a:pt x="442950" y="101599"/>
                </a:lnTo>
                <a:lnTo>
                  <a:pt x="461073" y="88899"/>
                </a:lnTo>
                <a:lnTo>
                  <a:pt x="498081" y="63499"/>
                </a:lnTo>
                <a:lnTo>
                  <a:pt x="564273" y="63499"/>
                </a:lnTo>
                <a:lnTo>
                  <a:pt x="545236" y="76199"/>
                </a:lnTo>
                <a:lnTo>
                  <a:pt x="545528" y="76199"/>
                </a:lnTo>
                <a:lnTo>
                  <a:pt x="526707" y="88899"/>
                </a:lnTo>
                <a:lnTo>
                  <a:pt x="508685" y="88899"/>
                </a:lnTo>
                <a:lnTo>
                  <a:pt x="490334" y="101599"/>
                </a:lnTo>
                <a:close/>
              </a:path>
              <a:path w="1693545" h="1689100">
                <a:moveTo>
                  <a:pt x="1249984" y="101599"/>
                </a:moveTo>
                <a:lnTo>
                  <a:pt x="1202588" y="101599"/>
                </a:lnTo>
                <a:lnTo>
                  <a:pt x="1184249" y="88899"/>
                </a:lnTo>
                <a:lnTo>
                  <a:pt x="1166228" y="88899"/>
                </a:lnTo>
                <a:lnTo>
                  <a:pt x="1147406" y="76199"/>
                </a:lnTo>
                <a:lnTo>
                  <a:pt x="1147699" y="76199"/>
                </a:lnTo>
                <a:lnTo>
                  <a:pt x="1128649" y="63499"/>
                </a:lnTo>
                <a:lnTo>
                  <a:pt x="1194854" y="63499"/>
                </a:lnTo>
                <a:lnTo>
                  <a:pt x="1231861" y="88899"/>
                </a:lnTo>
                <a:lnTo>
                  <a:pt x="1249984" y="101599"/>
                </a:lnTo>
                <a:close/>
              </a:path>
              <a:path w="1693545" h="1689100">
                <a:moveTo>
                  <a:pt x="30683" y="749300"/>
                </a:moveTo>
                <a:lnTo>
                  <a:pt x="5448" y="749300"/>
                </a:lnTo>
                <a:lnTo>
                  <a:pt x="6743" y="736600"/>
                </a:lnTo>
                <a:lnTo>
                  <a:pt x="9690" y="711200"/>
                </a:lnTo>
                <a:lnTo>
                  <a:pt x="13157" y="685800"/>
                </a:lnTo>
                <a:lnTo>
                  <a:pt x="17132" y="673100"/>
                </a:lnTo>
                <a:lnTo>
                  <a:pt x="21615" y="647700"/>
                </a:lnTo>
                <a:lnTo>
                  <a:pt x="26581" y="622300"/>
                </a:lnTo>
                <a:lnTo>
                  <a:pt x="32054" y="609600"/>
                </a:lnTo>
                <a:lnTo>
                  <a:pt x="37998" y="584200"/>
                </a:lnTo>
                <a:lnTo>
                  <a:pt x="44411" y="571500"/>
                </a:lnTo>
                <a:lnTo>
                  <a:pt x="51307" y="546100"/>
                </a:lnTo>
                <a:lnTo>
                  <a:pt x="58661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7" y="431800"/>
                </a:lnTo>
                <a:lnTo>
                  <a:pt x="112102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21" y="355600"/>
                </a:lnTo>
                <a:lnTo>
                  <a:pt x="168122" y="330200"/>
                </a:lnTo>
                <a:lnTo>
                  <a:pt x="180492" y="317500"/>
                </a:lnTo>
                <a:lnTo>
                  <a:pt x="193243" y="304800"/>
                </a:lnTo>
                <a:lnTo>
                  <a:pt x="206362" y="292100"/>
                </a:lnTo>
                <a:lnTo>
                  <a:pt x="219849" y="266700"/>
                </a:lnTo>
                <a:lnTo>
                  <a:pt x="262407" y="228600"/>
                </a:lnTo>
                <a:lnTo>
                  <a:pt x="292468" y="203200"/>
                </a:lnTo>
                <a:lnTo>
                  <a:pt x="323824" y="177800"/>
                </a:lnTo>
                <a:lnTo>
                  <a:pt x="356412" y="152400"/>
                </a:lnTo>
                <a:lnTo>
                  <a:pt x="390182" y="127000"/>
                </a:lnTo>
                <a:lnTo>
                  <a:pt x="425094" y="101599"/>
                </a:lnTo>
                <a:lnTo>
                  <a:pt x="490613" y="101599"/>
                </a:lnTo>
                <a:lnTo>
                  <a:pt x="472516" y="114299"/>
                </a:lnTo>
                <a:lnTo>
                  <a:pt x="455206" y="114299"/>
                </a:lnTo>
                <a:lnTo>
                  <a:pt x="437616" y="127000"/>
                </a:lnTo>
                <a:lnTo>
                  <a:pt x="437883" y="127000"/>
                </a:lnTo>
                <a:lnTo>
                  <a:pt x="420560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25" y="152400"/>
                </a:lnTo>
                <a:lnTo>
                  <a:pt x="387248" y="165100"/>
                </a:lnTo>
                <a:lnTo>
                  <a:pt x="371259" y="165100"/>
                </a:lnTo>
                <a:lnTo>
                  <a:pt x="355053" y="177800"/>
                </a:lnTo>
                <a:lnTo>
                  <a:pt x="355295" y="177800"/>
                </a:lnTo>
                <a:lnTo>
                  <a:pt x="339394" y="190500"/>
                </a:lnTo>
                <a:lnTo>
                  <a:pt x="339636" y="190500"/>
                </a:lnTo>
                <a:lnTo>
                  <a:pt x="324040" y="203200"/>
                </a:lnTo>
                <a:lnTo>
                  <a:pt x="324269" y="203200"/>
                </a:lnTo>
                <a:lnTo>
                  <a:pt x="308990" y="215900"/>
                </a:lnTo>
                <a:lnTo>
                  <a:pt x="309219" y="215900"/>
                </a:lnTo>
                <a:lnTo>
                  <a:pt x="294246" y="228600"/>
                </a:lnTo>
                <a:lnTo>
                  <a:pt x="294474" y="228600"/>
                </a:lnTo>
                <a:lnTo>
                  <a:pt x="279831" y="241300"/>
                </a:lnTo>
                <a:lnTo>
                  <a:pt x="280047" y="241300"/>
                </a:lnTo>
                <a:lnTo>
                  <a:pt x="265734" y="254000"/>
                </a:lnTo>
                <a:lnTo>
                  <a:pt x="265950" y="254000"/>
                </a:lnTo>
                <a:lnTo>
                  <a:pt x="251968" y="279400"/>
                </a:lnTo>
                <a:lnTo>
                  <a:pt x="252171" y="279400"/>
                </a:lnTo>
                <a:lnTo>
                  <a:pt x="238544" y="292100"/>
                </a:lnTo>
                <a:lnTo>
                  <a:pt x="238747" y="292100"/>
                </a:lnTo>
                <a:lnTo>
                  <a:pt x="225463" y="304800"/>
                </a:lnTo>
                <a:lnTo>
                  <a:pt x="225666" y="304800"/>
                </a:lnTo>
                <a:lnTo>
                  <a:pt x="212737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58" y="330200"/>
                </a:lnTo>
                <a:lnTo>
                  <a:pt x="188366" y="342900"/>
                </a:lnTo>
                <a:lnTo>
                  <a:pt x="188544" y="342900"/>
                </a:lnTo>
                <a:lnTo>
                  <a:pt x="176733" y="368300"/>
                </a:lnTo>
                <a:lnTo>
                  <a:pt x="176910" y="368300"/>
                </a:lnTo>
                <a:lnTo>
                  <a:pt x="165480" y="381000"/>
                </a:lnTo>
                <a:lnTo>
                  <a:pt x="165646" y="381000"/>
                </a:lnTo>
                <a:lnTo>
                  <a:pt x="154609" y="393700"/>
                </a:lnTo>
                <a:lnTo>
                  <a:pt x="154774" y="393700"/>
                </a:lnTo>
                <a:lnTo>
                  <a:pt x="144119" y="419100"/>
                </a:lnTo>
                <a:lnTo>
                  <a:pt x="144284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58" y="444500"/>
                </a:lnTo>
                <a:lnTo>
                  <a:pt x="124510" y="444500"/>
                </a:lnTo>
                <a:lnTo>
                  <a:pt x="115087" y="469900"/>
                </a:lnTo>
                <a:lnTo>
                  <a:pt x="115227" y="469900"/>
                </a:lnTo>
                <a:lnTo>
                  <a:pt x="106235" y="482600"/>
                </a:lnTo>
                <a:lnTo>
                  <a:pt x="97802" y="508000"/>
                </a:lnTo>
                <a:lnTo>
                  <a:pt x="89801" y="520700"/>
                </a:lnTo>
                <a:lnTo>
                  <a:pt x="82232" y="533400"/>
                </a:lnTo>
                <a:lnTo>
                  <a:pt x="75107" y="558800"/>
                </a:lnTo>
                <a:lnTo>
                  <a:pt x="68427" y="571500"/>
                </a:lnTo>
                <a:lnTo>
                  <a:pt x="62204" y="596900"/>
                </a:lnTo>
                <a:lnTo>
                  <a:pt x="56438" y="609600"/>
                </a:lnTo>
                <a:lnTo>
                  <a:pt x="51142" y="635000"/>
                </a:lnTo>
                <a:lnTo>
                  <a:pt x="46329" y="660400"/>
                </a:lnTo>
                <a:lnTo>
                  <a:pt x="41986" y="673100"/>
                </a:lnTo>
                <a:lnTo>
                  <a:pt x="38138" y="698500"/>
                </a:lnTo>
                <a:lnTo>
                  <a:pt x="34772" y="711200"/>
                </a:lnTo>
                <a:lnTo>
                  <a:pt x="31915" y="736600"/>
                </a:lnTo>
                <a:lnTo>
                  <a:pt x="30683" y="749300"/>
                </a:lnTo>
                <a:close/>
              </a:path>
              <a:path w="1693545" h="1689100">
                <a:moveTo>
                  <a:pt x="1687474" y="749300"/>
                </a:moveTo>
                <a:lnTo>
                  <a:pt x="1662252" y="749300"/>
                </a:lnTo>
                <a:lnTo>
                  <a:pt x="1660982" y="736600"/>
                </a:lnTo>
                <a:lnTo>
                  <a:pt x="1658111" y="711200"/>
                </a:lnTo>
                <a:lnTo>
                  <a:pt x="1654746" y="698500"/>
                </a:lnTo>
                <a:lnTo>
                  <a:pt x="1650885" y="673100"/>
                </a:lnTo>
                <a:lnTo>
                  <a:pt x="1646529" y="660400"/>
                </a:lnTo>
                <a:lnTo>
                  <a:pt x="1641703" y="635000"/>
                </a:lnTo>
                <a:lnTo>
                  <a:pt x="1636407" y="609600"/>
                </a:lnTo>
                <a:lnTo>
                  <a:pt x="1630629" y="596900"/>
                </a:lnTo>
                <a:lnTo>
                  <a:pt x="1624406" y="571500"/>
                </a:lnTo>
                <a:lnTo>
                  <a:pt x="1617713" y="558800"/>
                </a:lnTo>
                <a:lnTo>
                  <a:pt x="1610588" y="533400"/>
                </a:lnTo>
                <a:lnTo>
                  <a:pt x="1603006" y="520700"/>
                </a:lnTo>
                <a:lnTo>
                  <a:pt x="1595005" y="508000"/>
                </a:lnTo>
                <a:lnTo>
                  <a:pt x="1586560" y="482600"/>
                </a:lnTo>
                <a:lnTo>
                  <a:pt x="1586699" y="482600"/>
                </a:lnTo>
                <a:lnTo>
                  <a:pt x="1577695" y="469900"/>
                </a:lnTo>
                <a:lnTo>
                  <a:pt x="1577848" y="469900"/>
                </a:lnTo>
                <a:lnTo>
                  <a:pt x="1568424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50" y="419100"/>
                </a:lnTo>
                <a:lnTo>
                  <a:pt x="1548803" y="419100"/>
                </a:lnTo>
                <a:lnTo>
                  <a:pt x="1538160" y="393700"/>
                </a:lnTo>
                <a:lnTo>
                  <a:pt x="1538325" y="393700"/>
                </a:lnTo>
                <a:lnTo>
                  <a:pt x="1527276" y="381000"/>
                </a:lnTo>
                <a:lnTo>
                  <a:pt x="1527454" y="381000"/>
                </a:lnTo>
                <a:lnTo>
                  <a:pt x="1516024" y="368300"/>
                </a:lnTo>
                <a:lnTo>
                  <a:pt x="1516202" y="368300"/>
                </a:lnTo>
                <a:lnTo>
                  <a:pt x="1504378" y="342900"/>
                </a:lnTo>
                <a:lnTo>
                  <a:pt x="1504569" y="342900"/>
                </a:lnTo>
                <a:lnTo>
                  <a:pt x="1492377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4" y="317500"/>
                </a:lnTo>
                <a:lnTo>
                  <a:pt x="1467269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91" y="292100"/>
                </a:lnTo>
                <a:lnTo>
                  <a:pt x="1440751" y="279400"/>
                </a:lnTo>
                <a:lnTo>
                  <a:pt x="1440967" y="279400"/>
                </a:lnTo>
                <a:lnTo>
                  <a:pt x="1426984" y="254000"/>
                </a:lnTo>
                <a:lnTo>
                  <a:pt x="1427200" y="254000"/>
                </a:lnTo>
                <a:lnTo>
                  <a:pt x="1412887" y="241300"/>
                </a:lnTo>
                <a:lnTo>
                  <a:pt x="1413103" y="241300"/>
                </a:lnTo>
                <a:lnTo>
                  <a:pt x="1398460" y="228600"/>
                </a:lnTo>
                <a:lnTo>
                  <a:pt x="1398689" y="228600"/>
                </a:lnTo>
                <a:lnTo>
                  <a:pt x="1383715" y="215900"/>
                </a:lnTo>
                <a:lnTo>
                  <a:pt x="1383944" y="215900"/>
                </a:lnTo>
                <a:lnTo>
                  <a:pt x="1368653" y="203200"/>
                </a:lnTo>
                <a:lnTo>
                  <a:pt x="1368894" y="203200"/>
                </a:lnTo>
                <a:lnTo>
                  <a:pt x="1353299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76" y="165100"/>
                </a:lnTo>
                <a:lnTo>
                  <a:pt x="1305686" y="165100"/>
                </a:lnTo>
                <a:lnTo>
                  <a:pt x="1288910" y="152400"/>
                </a:lnTo>
                <a:lnTo>
                  <a:pt x="1289164" y="152400"/>
                </a:lnTo>
                <a:lnTo>
                  <a:pt x="1272108" y="139700"/>
                </a:lnTo>
                <a:lnTo>
                  <a:pt x="1272374" y="139700"/>
                </a:lnTo>
                <a:lnTo>
                  <a:pt x="1255052" y="127000"/>
                </a:lnTo>
                <a:lnTo>
                  <a:pt x="1255318" y="127000"/>
                </a:lnTo>
                <a:lnTo>
                  <a:pt x="1237716" y="114299"/>
                </a:lnTo>
                <a:lnTo>
                  <a:pt x="1220419" y="114299"/>
                </a:lnTo>
                <a:lnTo>
                  <a:pt x="1202308" y="101599"/>
                </a:lnTo>
                <a:lnTo>
                  <a:pt x="1267840" y="101599"/>
                </a:lnTo>
                <a:lnTo>
                  <a:pt x="1285430" y="114299"/>
                </a:lnTo>
                <a:lnTo>
                  <a:pt x="1319771" y="139700"/>
                </a:lnTo>
                <a:lnTo>
                  <a:pt x="1352969" y="165100"/>
                </a:lnTo>
                <a:lnTo>
                  <a:pt x="1384947" y="190500"/>
                </a:lnTo>
                <a:lnTo>
                  <a:pt x="1415656" y="215900"/>
                </a:lnTo>
                <a:lnTo>
                  <a:pt x="1445056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12" y="330200"/>
                </a:lnTo>
                <a:lnTo>
                  <a:pt x="1536814" y="355600"/>
                </a:lnTo>
                <a:lnTo>
                  <a:pt x="1548409" y="368300"/>
                </a:lnTo>
                <a:lnTo>
                  <a:pt x="1559623" y="381000"/>
                </a:lnTo>
                <a:lnTo>
                  <a:pt x="1570431" y="406400"/>
                </a:lnTo>
                <a:lnTo>
                  <a:pt x="1580832" y="419100"/>
                </a:lnTo>
                <a:lnTo>
                  <a:pt x="1590814" y="431800"/>
                </a:lnTo>
                <a:lnTo>
                  <a:pt x="1600377" y="457200"/>
                </a:lnTo>
                <a:lnTo>
                  <a:pt x="1609509" y="469900"/>
                </a:lnTo>
                <a:lnTo>
                  <a:pt x="1618208" y="495300"/>
                </a:lnTo>
                <a:lnTo>
                  <a:pt x="1626463" y="508000"/>
                </a:lnTo>
                <a:lnTo>
                  <a:pt x="1634274" y="533400"/>
                </a:lnTo>
                <a:lnTo>
                  <a:pt x="1641627" y="546100"/>
                </a:lnTo>
                <a:lnTo>
                  <a:pt x="1648510" y="571500"/>
                </a:lnTo>
                <a:lnTo>
                  <a:pt x="1654936" y="584200"/>
                </a:lnTo>
                <a:lnTo>
                  <a:pt x="1660880" y="609600"/>
                </a:lnTo>
                <a:lnTo>
                  <a:pt x="1666341" y="622300"/>
                </a:lnTo>
                <a:lnTo>
                  <a:pt x="1671320" y="647700"/>
                </a:lnTo>
                <a:lnTo>
                  <a:pt x="1675803" y="673100"/>
                </a:lnTo>
                <a:lnTo>
                  <a:pt x="1679778" y="685800"/>
                </a:lnTo>
                <a:lnTo>
                  <a:pt x="1683245" y="711200"/>
                </a:lnTo>
                <a:lnTo>
                  <a:pt x="1686191" y="736600"/>
                </a:lnTo>
                <a:lnTo>
                  <a:pt x="1687474" y="749300"/>
                </a:lnTo>
                <a:close/>
              </a:path>
              <a:path w="1693545" h="1689100">
                <a:moveTo>
                  <a:pt x="25933" y="812800"/>
                </a:moveTo>
                <a:lnTo>
                  <a:pt x="558" y="812800"/>
                </a:lnTo>
                <a:lnTo>
                  <a:pt x="1041" y="800100"/>
                </a:lnTo>
                <a:lnTo>
                  <a:pt x="1650" y="787400"/>
                </a:lnTo>
                <a:lnTo>
                  <a:pt x="2400" y="774700"/>
                </a:lnTo>
                <a:lnTo>
                  <a:pt x="3289" y="762000"/>
                </a:lnTo>
                <a:lnTo>
                  <a:pt x="4305" y="749300"/>
                </a:lnTo>
                <a:lnTo>
                  <a:pt x="30695" y="749300"/>
                </a:lnTo>
                <a:lnTo>
                  <a:pt x="29565" y="762000"/>
                </a:lnTo>
                <a:lnTo>
                  <a:pt x="28600" y="762000"/>
                </a:lnTo>
                <a:lnTo>
                  <a:pt x="27724" y="774700"/>
                </a:lnTo>
                <a:lnTo>
                  <a:pt x="27000" y="787400"/>
                </a:lnTo>
                <a:lnTo>
                  <a:pt x="26403" y="800100"/>
                </a:lnTo>
                <a:lnTo>
                  <a:pt x="25933" y="812800"/>
                </a:lnTo>
                <a:close/>
              </a:path>
              <a:path w="1693545" h="1689100">
                <a:moveTo>
                  <a:pt x="1692376" y="812800"/>
                </a:moveTo>
                <a:lnTo>
                  <a:pt x="1667002" y="812800"/>
                </a:lnTo>
                <a:lnTo>
                  <a:pt x="1666519" y="800100"/>
                </a:lnTo>
                <a:lnTo>
                  <a:pt x="1665922" y="787400"/>
                </a:lnTo>
                <a:lnTo>
                  <a:pt x="1665198" y="774700"/>
                </a:lnTo>
                <a:lnTo>
                  <a:pt x="1664334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30" y="749300"/>
                </a:lnTo>
                <a:lnTo>
                  <a:pt x="1689646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94" y="800100"/>
                </a:lnTo>
                <a:lnTo>
                  <a:pt x="1692376" y="812800"/>
                </a:lnTo>
                <a:close/>
              </a:path>
              <a:path w="1693545" h="1689100">
                <a:moveTo>
                  <a:pt x="404025" y="1536700"/>
                </a:moveTo>
                <a:lnTo>
                  <a:pt x="356412" y="1536700"/>
                </a:lnTo>
                <a:lnTo>
                  <a:pt x="339966" y="1524000"/>
                </a:lnTo>
                <a:lnTo>
                  <a:pt x="323824" y="1511300"/>
                </a:lnTo>
                <a:lnTo>
                  <a:pt x="307987" y="1498600"/>
                </a:lnTo>
                <a:lnTo>
                  <a:pt x="292468" y="1485900"/>
                </a:lnTo>
                <a:lnTo>
                  <a:pt x="277279" y="1460500"/>
                </a:lnTo>
                <a:lnTo>
                  <a:pt x="262407" y="1447800"/>
                </a:lnTo>
                <a:lnTo>
                  <a:pt x="233692" y="1422400"/>
                </a:lnTo>
                <a:lnTo>
                  <a:pt x="193243" y="1384300"/>
                </a:lnTo>
                <a:lnTo>
                  <a:pt x="180492" y="1358900"/>
                </a:lnTo>
                <a:lnTo>
                  <a:pt x="168122" y="1346200"/>
                </a:lnTo>
                <a:lnTo>
                  <a:pt x="156121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102" y="1257300"/>
                </a:lnTo>
                <a:lnTo>
                  <a:pt x="102107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61" y="1155700"/>
                </a:lnTo>
                <a:lnTo>
                  <a:pt x="51307" y="1130300"/>
                </a:lnTo>
                <a:lnTo>
                  <a:pt x="44411" y="1117600"/>
                </a:lnTo>
                <a:lnTo>
                  <a:pt x="37998" y="1092200"/>
                </a:lnTo>
                <a:lnTo>
                  <a:pt x="32054" y="1066800"/>
                </a:lnTo>
                <a:lnTo>
                  <a:pt x="26581" y="1054100"/>
                </a:lnTo>
                <a:lnTo>
                  <a:pt x="21615" y="1028700"/>
                </a:lnTo>
                <a:lnTo>
                  <a:pt x="17132" y="1016000"/>
                </a:lnTo>
                <a:lnTo>
                  <a:pt x="13157" y="990600"/>
                </a:lnTo>
                <a:lnTo>
                  <a:pt x="9690" y="965200"/>
                </a:lnTo>
                <a:lnTo>
                  <a:pt x="6743" y="952500"/>
                </a:lnTo>
                <a:lnTo>
                  <a:pt x="5448" y="939800"/>
                </a:lnTo>
                <a:lnTo>
                  <a:pt x="4305" y="927100"/>
                </a:lnTo>
                <a:lnTo>
                  <a:pt x="3289" y="914400"/>
                </a:lnTo>
                <a:lnTo>
                  <a:pt x="2400" y="901700"/>
                </a:lnTo>
                <a:lnTo>
                  <a:pt x="1650" y="889000"/>
                </a:lnTo>
                <a:lnTo>
                  <a:pt x="1041" y="889000"/>
                </a:lnTo>
                <a:lnTo>
                  <a:pt x="558" y="876300"/>
                </a:lnTo>
                <a:lnTo>
                  <a:pt x="215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15" y="812800"/>
                </a:lnTo>
                <a:lnTo>
                  <a:pt x="25603" y="812800"/>
                </a:lnTo>
                <a:lnTo>
                  <a:pt x="25400" y="825500"/>
                </a:lnTo>
                <a:lnTo>
                  <a:pt x="25400" y="850900"/>
                </a:lnTo>
                <a:lnTo>
                  <a:pt x="25603" y="863600"/>
                </a:lnTo>
                <a:lnTo>
                  <a:pt x="25946" y="876300"/>
                </a:lnTo>
                <a:lnTo>
                  <a:pt x="26403" y="876300"/>
                </a:lnTo>
                <a:lnTo>
                  <a:pt x="27000" y="889000"/>
                </a:lnTo>
                <a:lnTo>
                  <a:pt x="27736" y="901700"/>
                </a:lnTo>
                <a:lnTo>
                  <a:pt x="28600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15" y="939800"/>
                </a:lnTo>
                <a:lnTo>
                  <a:pt x="34823" y="965200"/>
                </a:lnTo>
                <a:lnTo>
                  <a:pt x="38188" y="990600"/>
                </a:lnTo>
                <a:lnTo>
                  <a:pt x="42049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27" y="1066800"/>
                </a:lnTo>
                <a:lnTo>
                  <a:pt x="62293" y="1079500"/>
                </a:lnTo>
                <a:lnTo>
                  <a:pt x="68529" y="1104900"/>
                </a:lnTo>
                <a:lnTo>
                  <a:pt x="75209" y="1117600"/>
                </a:lnTo>
                <a:lnTo>
                  <a:pt x="82346" y="1143000"/>
                </a:lnTo>
                <a:lnTo>
                  <a:pt x="89915" y="1155700"/>
                </a:lnTo>
                <a:lnTo>
                  <a:pt x="97929" y="1181100"/>
                </a:lnTo>
                <a:lnTo>
                  <a:pt x="106362" y="1193800"/>
                </a:lnTo>
                <a:lnTo>
                  <a:pt x="115227" y="1219200"/>
                </a:lnTo>
                <a:lnTo>
                  <a:pt x="115087" y="1219200"/>
                </a:lnTo>
                <a:lnTo>
                  <a:pt x="124510" y="1231900"/>
                </a:lnTo>
                <a:lnTo>
                  <a:pt x="124358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84" y="1270000"/>
                </a:lnTo>
                <a:lnTo>
                  <a:pt x="144119" y="1270000"/>
                </a:lnTo>
                <a:lnTo>
                  <a:pt x="154774" y="1282700"/>
                </a:lnTo>
                <a:lnTo>
                  <a:pt x="154609" y="1282700"/>
                </a:lnTo>
                <a:lnTo>
                  <a:pt x="165646" y="1295400"/>
                </a:lnTo>
                <a:lnTo>
                  <a:pt x="165480" y="1295400"/>
                </a:lnTo>
                <a:lnTo>
                  <a:pt x="176910" y="1320800"/>
                </a:lnTo>
                <a:lnTo>
                  <a:pt x="176733" y="1320800"/>
                </a:lnTo>
                <a:lnTo>
                  <a:pt x="188544" y="1333500"/>
                </a:lnTo>
                <a:lnTo>
                  <a:pt x="188366" y="1333500"/>
                </a:lnTo>
                <a:lnTo>
                  <a:pt x="200558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37" y="1358900"/>
                </a:lnTo>
                <a:lnTo>
                  <a:pt x="225666" y="1371600"/>
                </a:lnTo>
                <a:lnTo>
                  <a:pt x="225463" y="1371600"/>
                </a:lnTo>
                <a:lnTo>
                  <a:pt x="238747" y="1397000"/>
                </a:lnTo>
                <a:lnTo>
                  <a:pt x="238544" y="1397000"/>
                </a:lnTo>
                <a:lnTo>
                  <a:pt x="252171" y="1409700"/>
                </a:lnTo>
                <a:lnTo>
                  <a:pt x="251968" y="1409700"/>
                </a:lnTo>
                <a:lnTo>
                  <a:pt x="265950" y="1422400"/>
                </a:lnTo>
                <a:lnTo>
                  <a:pt x="265734" y="1422400"/>
                </a:lnTo>
                <a:lnTo>
                  <a:pt x="280047" y="1435100"/>
                </a:lnTo>
                <a:lnTo>
                  <a:pt x="279831" y="1435100"/>
                </a:lnTo>
                <a:lnTo>
                  <a:pt x="294474" y="1447800"/>
                </a:lnTo>
                <a:lnTo>
                  <a:pt x="294246" y="1447800"/>
                </a:lnTo>
                <a:lnTo>
                  <a:pt x="309219" y="1460500"/>
                </a:lnTo>
                <a:lnTo>
                  <a:pt x="308990" y="1460500"/>
                </a:lnTo>
                <a:lnTo>
                  <a:pt x="324269" y="1473200"/>
                </a:lnTo>
                <a:lnTo>
                  <a:pt x="324040" y="1473200"/>
                </a:lnTo>
                <a:lnTo>
                  <a:pt x="339636" y="1485900"/>
                </a:lnTo>
                <a:lnTo>
                  <a:pt x="339394" y="1485900"/>
                </a:lnTo>
                <a:lnTo>
                  <a:pt x="355295" y="1498600"/>
                </a:lnTo>
                <a:lnTo>
                  <a:pt x="355053" y="1498600"/>
                </a:lnTo>
                <a:lnTo>
                  <a:pt x="371259" y="1511300"/>
                </a:lnTo>
                <a:lnTo>
                  <a:pt x="371005" y="1511300"/>
                </a:lnTo>
                <a:lnTo>
                  <a:pt x="387502" y="1524000"/>
                </a:lnTo>
                <a:lnTo>
                  <a:pt x="387248" y="1524000"/>
                </a:lnTo>
                <a:lnTo>
                  <a:pt x="404025" y="1536700"/>
                </a:lnTo>
                <a:close/>
              </a:path>
              <a:path w="1693545" h="1689100">
                <a:moveTo>
                  <a:pt x="1691894" y="889000"/>
                </a:moveTo>
                <a:lnTo>
                  <a:pt x="1665922" y="889000"/>
                </a:lnTo>
                <a:lnTo>
                  <a:pt x="1666532" y="876300"/>
                </a:lnTo>
                <a:lnTo>
                  <a:pt x="1666989" y="876300"/>
                </a:lnTo>
                <a:lnTo>
                  <a:pt x="1667332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19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19" y="863600"/>
                </a:lnTo>
                <a:lnTo>
                  <a:pt x="1692376" y="876300"/>
                </a:lnTo>
                <a:lnTo>
                  <a:pt x="1691894" y="889000"/>
                </a:lnTo>
                <a:close/>
              </a:path>
              <a:path w="1693545" h="1689100">
                <a:moveTo>
                  <a:pt x="1336522" y="1536700"/>
                </a:moveTo>
                <a:lnTo>
                  <a:pt x="1288910" y="1536700"/>
                </a:lnTo>
                <a:lnTo>
                  <a:pt x="1305686" y="1524000"/>
                </a:lnTo>
                <a:lnTo>
                  <a:pt x="1305432" y="1524000"/>
                </a:lnTo>
                <a:lnTo>
                  <a:pt x="1321917" y="1511300"/>
                </a:lnTo>
                <a:lnTo>
                  <a:pt x="1321676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99" y="1485900"/>
                </a:lnTo>
                <a:lnTo>
                  <a:pt x="1368894" y="1473200"/>
                </a:lnTo>
                <a:lnTo>
                  <a:pt x="1368653" y="1473200"/>
                </a:lnTo>
                <a:lnTo>
                  <a:pt x="1383944" y="1460500"/>
                </a:lnTo>
                <a:lnTo>
                  <a:pt x="1383715" y="1460500"/>
                </a:lnTo>
                <a:lnTo>
                  <a:pt x="1398689" y="1447800"/>
                </a:lnTo>
                <a:lnTo>
                  <a:pt x="1398460" y="1447800"/>
                </a:lnTo>
                <a:lnTo>
                  <a:pt x="1413103" y="1435100"/>
                </a:lnTo>
                <a:lnTo>
                  <a:pt x="1412887" y="1435100"/>
                </a:lnTo>
                <a:lnTo>
                  <a:pt x="1427200" y="1422400"/>
                </a:lnTo>
                <a:lnTo>
                  <a:pt x="1426984" y="1422400"/>
                </a:lnTo>
                <a:lnTo>
                  <a:pt x="1440967" y="1409700"/>
                </a:lnTo>
                <a:lnTo>
                  <a:pt x="1440751" y="1409700"/>
                </a:lnTo>
                <a:lnTo>
                  <a:pt x="1454391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69" y="1371600"/>
                </a:lnTo>
                <a:lnTo>
                  <a:pt x="1480184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77" y="1346200"/>
                </a:lnTo>
                <a:lnTo>
                  <a:pt x="1504569" y="1333500"/>
                </a:lnTo>
                <a:lnTo>
                  <a:pt x="1504378" y="1333500"/>
                </a:lnTo>
                <a:lnTo>
                  <a:pt x="1516202" y="1320800"/>
                </a:lnTo>
                <a:lnTo>
                  <a:pt x="1516024" y="1320800"/>
                </a:lnTo>
                <a:lnTo>
                  <a:pt x="1527454" y="1295400"/>
                </a:lnTo>
                <a:lnTo>
                  <a:pt x="1527276" y="1295400"/>
                </a:lnTo>
                <a:lnTo>
                  <a:pt x="1538325" y="1282700"/>
                </a:lnTo>
                <a:lnTo>
                  <a:pt x="1538160" y="1282700"/>
                </a:lnTo>
                <a:lnTo>
                  <a:pt x="1548803" y="1270000"/>
                </a:lnTo>
                <a:lnTo>
                  <a:pt x="1548650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24" y="1231900"/>
                </a:lnTo>
                <a:lnTo>
                  <a:pt x="1577848" y="1219200"/>
                </a:lnTo>
                <a:lnTo>
                  <a:pt x="1577695" y="1219200"/>
                </a:lnTo>
                <a:lnTo>
                  <a:pt x="1586699" y="1193800"/>
                </a:lnTo>
                <a:lnTo>
                  <a:pt x="1586560" y="1193800"/>
                </a:lnTo>
                <a:lnTo>
                  <a:pt x="1595132" y="1181100"/>
                </a:lnTo>
                <a:lnTo>
                  <a:pt x="1603133" y="1155700"/>
                </a:lnTo>
                <a:lnTo>
                  <a:pt x="1610702" y="1143000"/>
                </a:lnTo>
                <a:lnTo>
                  <a:pt x="1617827" y="1117600"/>
                </a:lnTo>
                <a:lnTo>
                  <a:pt x="1624507" y="1104900"/>
                </a:lnTo>
                <a:lnTo>
                  <a:pt x="1630730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605" y="1028700"/>
                </a:lnTo>
                <a:lnTo>
                  <a:pt x="1650949" y="1003300"/>
                </a:lnTo>
                <a:lnTo>
                  <a:pt x="1654797" y="990600"/>
                </a:lnTo>
                <a:lnTo>
                  <a:pt x="1658162" y="965200"/>
                </a:lnTo>
                <a:lnTo>
                  <a:pt x="1661020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47" y="914400"/>
                </a:lnTo>
                <a:lnTo>
                  <a:pt x="1665211" y="901700"/>
                </a:lnTo>
                <a:lnTo>
                  <a:pt x="1665935" y="889000"/>
                </a:lnTo>
                <a:lnTo>
                  <a:pt x="1691271" y="889000"/>
                </a:lnTo>
                <a:lnTo>
                  <a:pt x="1688630" y="927100"/>
                </a:lnTo>
                <a:lnTo>
                  <a:pt x="1683245" y="965200"/>
                </a:lnTo>
                <a:lnTo>
                  <a:pt x="1679778" y="990600"/>
                </a:lnTo>
                <a:lnTo>
                  <a:pt x="1675803" y="1016000"/>
                </a:lnTo>
                <a:lnTo>
                  <a:pt x="1671320" y="1028700"/>
                </a:lnTo>
                <a:lnTo>
                  <a:pt x="1666341" y="1054100"/>
                </a:lnTo>
                <a:lnTo>
                  <a:pt x="1660880" y="1066800"/>
                </a:lnTo>
                <a:lnTo>
                  <a:pt x="1654936" y="1092200"/>
                </a:lnTo>
                <a:lnTo>
                  <a:pt x="1648510" y="1117600"/>
                </a:lnTo>
                <a:lnTo>
                  <a:pt x="1641627" y="1130300"/>
                </a:lnTo>
                <a:lnTo>
                  <a:pt x="1634274" y="1155700"/>
                </a:lnTo>
                <a:lnTo>
                  <a:pt x="1626463" y="1168400"/>
                </a:lnTo>
                <a:lnTo>
                  <a:pt x="1618208" y="1193800"/>
                </a:lnTo>
                <a:lnTo>
                  <a:pt x="1609509" y="1206500"/>
                </a:lnTo>
                <a:lnTo>
                  <a:pt x="1600377" y="1231900"/>
                </a:lnTo>
                <a:lnTo>
                  <a:pt x="1590814" y="1244600"/>
                </a:lnTo>
                <a:lnTo>
                  <a:pt x="1580832" y="1257300"/>
                </a:lnTo>
                <a:lnTo>
                  <a:pt x="1570431" y="1282700"/>
                </a:lnTo>
                <a:lnTo>
                  <a:pt x="1559623" y="1295400"/>
                </a:lnTo>
                <a:lnTo>
                  <a:pt x="1548409" y="1308100"/>
                </a:lnTo>
                <a:lnTo>
                  <a:pt x="1536814" y="1333500"/>
                </a:lnTo>
                <a:lnTo>
                  <a:pt x="1524812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42" y="1422400"/>
                </a:lnTo>
                <a:lnTo>
                  <a:pt x="1430527" y="1447800"/>
                </a:lnTo>
                <a:lnTo>
                  <a:pt x="1415656" y="1460500"/>
                </a:lnTo>
                <a:lnTo>
                  <a:pt x="1400454" y="1485900"/>
                </a:lnTo>
                <a:lnTo>
                  <a:pt x="1384947" y="1498600"/>
                </a:lnTo>
                <a:lnTo>
                  <a:pt x="1369110" y="1511300"/>
                </a:lnTo>
                <a:lnTo>
                  <a:pt x="1352969" y="1524000"/>
                </a:lnTo>
                <a:lnTo>
                  <a:pt x="1336522" y="1536700"/>
                </a:lnTo>
                <a:close/>
              </a:path>
              <a:path w="1693545" h="1689100">
                <a:moveTo>
                  <a:pt x="526986" y="1600200"/>
                </a:moveTo>
                <a:lnTo>
                  <a:pt x="461073" y="1600200"/>
                </a:lnTo>
                <a:lnTo>
                  <a:pt x="442950" y="1587500"/>
                </a:lnTo>
                <a:lnTo>
                  <a:pt x="425094" y="1574800"/>
                </a:lnTo>
                <a:lnTo>
                  <a:pt x="407504" y="1562100"/>
                </a:lnTo>
                <a:lnTo>
                  <a:pt x="390182" y="1549400"/>
                </a:lnTo>
                <a:lnTo>
                  <a:pt x="373151" y="1536700"/>
                </a:lnTo>
                <a:lnTo>
                  <a:pt x="420560" y="1536700"/>
                </a:lnTo>
                <a:lnTo>
                  <a:pt x="437883" y="1549400"/>
                </a:lnTo>
                <a:lnTo>
                  <a:pt x="437616" y="1549400"/>
                </a:lnTo>
                <a:lnTo>
                  <a:pt x="455206" y="1562100"/>
                </a:lnTo>
                <a:lnTo>
                  <a:pt x="454939" y="1562100"/>
                </a:lnTo>
                <a:lnTo>
                  <a:pt x="472782" y="1574800"/>
                </a:lnTo>
                <a:lnTo>
                  <a:pt x="490334" y="1574800"/>
                </a:lnTo>
                <a:lnTo>
                  <a:pt x="508685" y="1587500"/>
                </a:lnTo>
                <a:lnTo>
                  <a:pt x="508406" y="1587500"/>
                </a:lnTo>
                <a:lnTo>
                  <a:pt x="526986" y="1600200"/>
                </a:lnTo>
                <a:close/>
              </a:path>
              <a:path w="1693545" h="1689100">
                <a:moveTo>
                  <a:pt x="1231861" y="1600200"/>
                </a:moveTo>
                <a:lnTo>
                  <a:pt x="1165936" y="1600200"/>
                </a:lnTo>
                <a:lnTo>
                  <a:pt x="1184528" y="1587500"/>
                </a:lnTo>
                <a:lnTo>
                  <a:pt x="1184249" y="1587500"/>
                </a:lnTo>
                <a:lnTo>
                  <a:pt x="1202588" y="1574800"/>
                </a:lnTo>
                <a:lnTo>
                  <a:pt x="1220139" y="1574800"/>
                </a:lnTo>
                <a:lnTo>
                  <a:pt x="1237996" y="1562100"/>
                </a:lnTo>
                <a:lnTo>
                  <a:pt x="1237716" y="1562100"/>
                </a:lnTo>
                <a:lnTo>
                  <a:pt x="1255318" y="1549400"/>
                </a:lnTo>
                <a:lnTo>
                  <a:pt x="1255052" y="1549400"/>
                </a:lnTo>
                <a:lnTo>
                  <a:pt x="1272374" y="1536700"/>
                </a:lnTo>
                <a:lnTo>
                  <a:pt x="1319771" y="1536700"/>
                </a:lnTo>
                <a:lnTo>
                  <a:pt x="1302740" y="1549400"/>
                </a:lnTo>
                <a:lnTo>
                  <a:pt x="1285430" y="1562100"/>
                </a:lnTo>
                <a:lnTo>
                  <a:pt x="1267840" y="1574800"/>
                </a:lnTo>
                <a:lnTo>
                  <a:pt x="1249984" y="1587500"/>
                </a:lnTo>
                <a:lnTo>
                  <a:pt x="1231861" y="1600200"/>
                </a:lnTo>
                <a:close/>
              </a:path>
              <a:path w="1693545" h="1689100">
                <a:moveTo>
                  <a:pt x="602437" y="1625600"/>
                </a:moveTo>
                <a:lnTo>
                  <a:pt x="516953" y="1625600"/>
                </a:lnTo>
                <a:lnTo>
                  <a:pt x="479450" y="1600200"/>
                </a:lnTo>
                <a:lnTo>
                  <a:pt x="545236" y="1600200"/>
                </a:lnTo>
                <a:lnTo>
                  <a:pt x="564273" y="1612900"/>
                </a:lnTo>
                <a:lnTo>
                  <a:pt x="582955" y="1612900"/>
                </a:lnTo>
                <a:lnTo>
                  <a:pt x="602437" y="1625600"/>
                </a:lnTo>
                <a:close/>
              </a:path>
              <a:path w="1693545" h="1689100">
                <a:moveTo>
                  <a:pt x="1175981" y="1625600"/>
                </a:moveTo>
                <a:lnTo>
                  <a:pt x="1090498" y="1625600"/>
                </a:lnTo>
                <a:lnTo>
                  <a:pt x="1109979" y="1612900"/>
                </a:lnTo>
                <a:lnTo>
                  <a:pt x="1128649" y="1612900"/>
                </a:lnTo>
                <a:lnTo>
                  <a:pt x="1147699" y="1600200"/>
                </a:lnTo>
                <a:lnTo>
                  <a:pt x="1213472" y="1600200"/>
                </a:lnTo>
                <a:lnTo>
                  <a:pt x="1175981" y="1625600"/>
                </a:lnTo>
                <a:close/>
              </a:path>
              <a:path w="1693545" h="1689100">
                <a:moveTo>
                  <a:pt x="641400" y="1638300"/>
                </a:moveTo>
                <a:lnTo>
                  <a:pt x="555396" y="1638300"/>
                </a:lnTo>
                <a:lnTo>
                  <a:pt x="536067" y="1625600"/>
                </a:lnTo>
                <a:lnTo>
                  <a:pt x="621512" y="1625600"/>
                </a:lnTo>
                <a:lnTo>
                  <a:pt x="641400" y="1638300"/>
                </a:lnTo>
                <a:close/>
              </a:path>
              <a:path w="1693545" h="1689100">
                <a:moveTo>
                  <a:pt x="1137526" y="1638300"/>
                </a:moveTo>
                <a:lnTo>
                  <a:pt x="1051534" y="1638300"/>
                </a:lnTo>
                <a:lnTo>
                  <a:pt x="1071422" y="1625600"/>
                </a:lnTo>
                <a:lnTo>
                  <a:pt x="1156868" y="1625600"/>
                </a:lnTo>
                <a:lnTo>
                  <a:pt x="1137526" y="1638300"/>
                </a:lnTo>
                <a:close/>
              </a:path>
              <a:path w="1693545" h="1689100">
                <a:moveTo>
                  <a:pt x="681126" y="1651000"/>
                </a:moveTo>
                <a:lnTo>
                  <a:pt x="594740" y="1651000"/>
                </a:lnTo>
                <a:lnTo>
                  <a:pt x="574954" y="1638300"/>
                </a:lnTo>
                <a:lnTo>
                  <a:pt x="660857" y="1638300"/>
                </a:lnTo>
                <a:lnTo>
                  <a:pt x="681126" y="1651000"/>
                </a:lnTo>
                <a:close/>
              </a:path>
              <a:path w="1693545" h="1689100">
                <a:moveTo>
                  <a:pt x="701255" y="1651000"/>
                </a:moveTo>
                <a:lnTo>
                  <a:pt x="681126" y="1651000"/>
                </a:lnTo>
                <a:lnTo>
                  <a:pt x="680808" y="1638300"/>
                </a:lnTo>
                <a:lnTo>
                  <a:pt x="701255" y="1651000"/>
                </a:lnTo>
                <a:close/>
              </a:path>
              <a:path w="1693545" h="1689100">
                <a:moveTo>
                  <a:pt x="1011808" y="1651000"/>
                </a:moveTo>
                <a:lnTo>
                  <a:pt x="991679" y="1651000"/>
                </a:lnTo>
                <a:lnTo>
                  <a:pt x="1012126" y="1638300"/>
                </a:lnTo>
                <a:lnTo>
                  <a:pt x="1011808" y="1651000"/>
                </a:lnTo>
                <a:close/>
              </a:path>
              <a:path w="1693545" h="1689100">
                <a:moveTo>
                  <a:pt x="1098194" y="1651000"/>
                </a:moveTo>
                <a:lnTo>
                  <a:pt x="1011808" y="1651000"/>
                </a:lnTo>
                <a:lnTo>
                  <a:pt x="1032078" y="1638300"/>
                </a:lnTo>
                <a:lnTo>
                  <a:pt x="1117968" y="1638300"/>
                </a:lnTo>
                <a:lnTo>
                  <a:pt x="1098194" y="1651000"/>
                </a:lnTo>
                <a:close/>
              </a:path>
              <a:path w="1693545" h="1689100">
                <a:moveTo>
                  <a:pt x="772947" y="1663700"/>
                </a:moveTo>
                <a:lnTo>
                  <a:pt x="634911" y="1663700"/>
                </a:lnTo>
                <a:lnTo>
                  <a:pt x="614718" y="1651000"/>
                </a:lnTo>
                <a:lnTo>
                  <a:pt x="762419" y="1651000"/>
                </a:lnTo>
                <a:lnTo>
                  <a:pt x="772947" y="1663700"/>
                </a:lnTo>
                <a:close/>
              </a:path>
              <a:path w="1693545" h="1689100">
                <a:moveTo>
                  <a:pt x="1058011" y="1663700"/>
                </a:moveTo>
                <a:lnTo>
                  <a:pt x="919987" y="1663700"/>
                </a:lnTo>
                <a:lnTo>
                  <a:pt x="930516" y="1651000"/>
                </a:lnTo>
                <a:lnTo>
                  <a:pt x="1078204" y="1651000"/>
                </a:lnTo>
                <a:lnTo>
                  <a:pt x="1058011" y="1663700"/>
                </a:lnTo>
                <a:close/>
              </a:path>
              <a:path w="1693545" h="1689100">
                <a:moveTo>
                  <a:pt x="996302" y="1676400"/>
                </a:moveTo>
                <a:lnTo>
                  <a:pt x="696633" y="1676400"/>
                </a:lnTo>
                <a:lnTo>
                  <a:pt x="675868" y="1663700"/>
                </a:lnTo>
                <a:lnTo>
                  <a:pt x="1017054" y="1663700"/>
                </a:lnTo>
                <a:lnTo>
                  <a:pt x="996302" y="1676400"/>
                </a:lnTo>
                <a:close/>
              </a:path>
              <a:path w="1693545" h="1689100">
                <a:moveTo>
                  <a:pt x="922312" y="1689100"/>
                </a:moveTo>
                <a:lnTo>
                  <a:pt x="770623" y="1689100"/>
                </a:lnTo>
                <a:lnTo>
                  <a:pt x="759929" y="1676400"/>
                </a:lnTo>
                <a:lnTo>
                  <a:pt x="933005" y="1676400"/>
                </a:lnTo>
                <a:lnTo>
                  <a:pt x="922312" y="1689100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46953" y="4975618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289" y="12700"/>
                </a:moveTo>
                <a:lnTo>
                  <a:pt x="696620" y="12700"/>
                </a:lnTo>
                <a:lnTo>
                  <a:pt x="717550" y="0"/>
                </a:lnTo>
                <a:lnTo>
                  <a:pt x="975360" y="0"/>
                </a:lnTo>
                <a:lnTo>
                  <a:pt x="996289" y="12700"/>
                </a:lnTo>
                <a:close/>
              </a:path>
              <a:path w="1693545" h="1689100">
                <a:moveTo>
                  <a:pt x="1058011" y="25400"/>
                </a:moveTo>
                <a:lnTo>
                  <a:pt x="634911" y="25400"/>
                </a:lnTo>
                <a:lnTo>
                  <a:pt x="655294" y="12700"/>
                </a:lnTo>
                <a:lnTo>
                  <a:pt x="1037628" y="12700"/>
                </a:lnTo>
                <a:lnTo>
                  <a:pt x="1058011" y="25400"/>
                </a:lnTo>
                <a:close/>
              </a:path>
              <a:path w="1693545" h="1689100">
                <a:moveTo>
                  <a:pt x="641083" y="50800"/>
                </a:moveTo>
                <a:lnTo>
                  <a:pt x="555396" y="50800"/>
                </a:lnTo>
                <a:lnTo>
                  <a:pt x="594728" y="25400"/>
                </a:lnTo>
                <a:lnTo>
                  <a:pt x="721550" y="25400"/>
                </a:lnTo>
                <a:lnTo>
                  <a:pt x="700925" y="38100"/>
                </a:lnTo>
                <a:lnTo>
                  <a:pt x="661162" y="38100"/>
                </a:lnTo>
                <a:lnTo>
                  <a:pt x="641083" y="50800"/>
                </a:lnTo>
                <a:close/>
              </a:path>
              <a:path w="1693545" h="1689100">
                <a:moveTo>
                  <a:pt x="1137526" y="50800"/>
                </a:moveTo>
                <a:lnTo>
                  <a:pt x="1051826" y="50800"/>
                </a:lnTo>
                <a:lnTo>
                  <a:pt x="1031760" y="38100"/>
                </a:lnTo>
                <a:lnTo>
                  <a:pt x="991984" y="38100"/>
                </a:lnTo>
                <a:lnTo>
                  <a:pt x="971359" y="25400"/>
                </a:lnTo>
                <a:lnTo>
                  <a:pt x="1098181" y="25400"/>
                </a:lnTo>
                <a:lnTo>
                  <a:pt x="1137526" y="50800"/>
                </a:lnTo>
                <a:close/>
              </a:path>
              <a:path w="1693545" h="1689100">
                <a:moveTo>
                  <a:pt x="582942" y="63500"/>
                </a:moveTo>
                <a:lnTo>
                  <a:pt x="516940" y="63500"/>
                </a:lnTo>
                <a:lnTo>
                  <a:pt x="536054" y="50800"/>
                </a:lnTo>
                <a:lnTo>
                  <a:pt x="602424" y="50800"/>
                </a:lnTo>
                <a:lnTo>
                  <a:pt x="582942" y="63500"/>
                </a:lnTo>
                <a:close/>
              </a:path>
              <a:path w="1693545" h="1689100">
                <a:moveTo>
                  <a:pt x="1175969" y="63500"/>
                </a:moveTo>
                <a:lnTo>
                  <a:pt x="1109967" y="63500"/>
                </a:lnTo>
                <a:lnTo>
                  <a:pt x="1090485" y="50800"/>
                </a:lnTo>
                <a:lnTo>
                  <a:pt x="1156855" y="50800"/>
                </a:lnTo>
                <a:lnTo>
                  <a:pt x="1175969" y="63500"/>
                </a:lnTo>
                <a:close/>
              </a:path>
              <a:path w="1693545" h="1689100">
                <a:moveTo>
                  <a:pt x="490334" y="101600"/>
                </a:moveTo>
                <a:lnTo>
                  <a:pt x="442937" y="101600"/>
                </a:lnTo>
                <a:lnTo>
                  <a:pt x="461060" y="88900"/>
                </a:lnTo>
                <a:lnTo>
                  <a:pt x="498068" y="63500"/>
                </a:lnTo>
                <a:lnTo>
                  <a:pt x="564273" y="63500"/>
                </a:lnTo>
                <a:lnTo>
                  <a:pt x="545223" y="76200"/>
                </a:lnTo>
                <a:lnTo>
                  <a:pt x="545515" y="76200"/>
                </a:lnTo>
                <a:lnTo>
                  <a:pt x="526694" y="88900"/>
                </a:lnTo>
                <a:lnTo>
                  <a:pt x="508673" y="88900"/>
                </a:lnTo>
                <a:lnTo>
                  <a:pt x="490334" y="101600"/>
                </a:lnTo>
                <a:close/>
              </a:path>
              <a:path w="1693545" h="1689100">
                <a:moveTo>
                  <a:pt x="1249972" y="101600"/>
                </a:moveTo>
                <a:lnTo>
                  <a:pt x="1202588" y="101600"/>
                </a:lnTo>
                <a:lnTo>
                  <a:pt x="1184236" y="88900"/>
                </a:lnTo>
                <a:lnTo>
                  <a:pt x="1166215" y="88900"/>
                </a:lnTo>
                <a:lnTo>
                  <a:pt x="1147394" y="76200"/>
                </a:lnTo>
                <a:lnTo>
                  <a:pt x="1147686" y="76200"/>
                </a:lnTo>
                <a:lnTo>
                  <a:pt x="1128636" y="63500"/>
                </a:lnTo>
                <a:lnTo>
                  <a:pt x="1194841" y="63500"/>
                </a:lnTo>
                <a:lnTo>
                  <a:pt x="1231849" y="88900"/>
                </a:lnTo>
                <a:lnTo>
                  <a:pt x="1249972" y="101600"/>
                </a:lnTo>
                <a:close/>
              </a:path>
              <a:path w="1693545" h="1689100">
                <a:moveTo>
                  <a:pt x="30670" y="749300"/>
                </a:moveTo>
                <a:lnTo>
                  <a:pt x="5448" y="749300"/>
                </a:lnTo>
                <a:lnTo>
                  <a:pt x="6731" y="736600"/>
                </a:lnTo>
                <a:lnTo>
                  <a:pt x="9677" y="711200"/>
                </a:lnTo>
                <a:lnTo>
                  <a:pt x="13144" y="685800"/>
                </a:lnTo>
                <a:lnTo>
                  <a:pt x="17119" y="673100"/>
                </a:lnTo>
                <a:lnTo>
                  <a:pt x="21602" y="647700"/>
                </a:lnTo>
                <a:lnTo>
                  <a:pt x="26581" y="622300"/>
                </a:lnTo>
                <a:lnTo>
                  <a:pt x="32042" y="609600"/>
                </a:lnTo>
                <a:lnTo>
                  <a:pt x="37985" y="584200"/>
                </a:lnTo>
                <a:lnTo>
                  <a:pt x="44411" y="571500"/>
                </a:lnTo>
                <a:lnTo>
                  <a:pt x="51295" y="546100"/>
                </a:lnTo>
                <a:lnTo>
                  <a:pt x="58648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8" y="431800"/>
                </a:lnTo>
                <a:lnTo>
                  <a:pt x="112090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08" y="355600"/>
                </a:lnTo>
                <a:lnTo>
                  <a:pt x="168109" y="330200"/>
                </a:lnTo>
                <a:lnTo>
                  <a:pt x="180479" y="317500"/>
                </a:lnTo>
                <a:lnTo>
                  <a:pt x="193230" y="304800"/>
                </a:lnTo>
                <a:lnTo>
                  <a:pt x="206362" y="292100"/>
                </a:lnTo>
                <a:lnTo>
                  <a:pt x="219837" y="266700"/>
                </a:lnTo>
                <a:lnTo>
                  <a:pt x="262394" y="228600"/>
                </a:lnTo>
                <a:lnTo>
                  <a:pt x="292455" y="203200"/>
                </a:lnTo>
                <a:lnTo>
                  <a:pt x="323811" y="177800"/>
                </a:lnTo>
                <a:lnTo>
                  <a:pt x="356400" y="152400"/>
                </a:lnTo>
                <a:lnTo>
                  <a:pt x="390182" y="127000"/>
                </a:lnTo>
                <a:lnTo>
                  <a:pt x="425081" y="101600"/>
                </a:lnTo>
                <a:lnTo>
                  <a:pt x="490613" y="101600"/>
                </a:lnTo>
                <a:lnTo>
                  <a:pt x="472503" y="114300"/>
                </a:lnTo>
                <a:lnTo>
                  <a:pt x="455206" y="114300"/>
                </a:lnTo>
                <a:lnTo>
                  <a:pt x="437603" y="127000"/>
                </a:lnTo>
                <a:lnTo>
                  <a:pt x="437870" y="127000"/>
                </a:lnTo>
                <a:lnTo>
                  <a:pt x="420547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12" y="152400"/>
                </a:lnTo>
                <a:lnTo>
                  <a:pt x="387235" y="165100"/>
                </a:lnTo>
                <a:lnTo>
                  <a:pt x="371246" y="165100"/>
                </a:lnTo>
                <a:lnTo>
                  <a:pt x="355041" y="177800"/>
                </a:lnTo>
                <a:lnTo>
                  <a:pt x="355295" y="177800"/>
                </a:lnTo>
                <a:lnTo>
                  <a:pt x="339382" y="190500"/>
                </a:lnTo>
                <a:lnTo>
                  <a:pt x="339623" y="190500"/>
                </a:lnTo>
                <a:lnTo>
                  <a:pt x="324027" y="203200"/>
                </a:lnTo>
                <a:lnTo>
                  <a:pt x="324269" y="203200"/>
                </a:lnTo>
                <a:lnTo>
                  <a:pt x="308978" y="215900"/>
                </a:lnTo>
                <a:lnTo>
                  <a:pt x="309206" y="215900"/>
                </a:lnTo>
                <a:lnTo>
                  <a:pt x="294233" y="228600"/>
                </a:lnTo>
                <a:lnTo>
                  <a:pt x="294462" y="228600"/>
                </a:lnTo>
                <a:lnTo>
                  <a:pt x="279819" y="241300"/>
                </a:lnTo>
                <a:lnTo>
                  <a:pt x="280035" y="241300"/>
                </a:lnTo>
                <a:lnTo>
                  <a:pt x="265722" y="254000"/>
                </a:lnTo>
                <a:lnTo>
                  <a:pt x="265938" y="254000"/>
                </a:lnTo>
                <a:lnTo>
                  <a:pt x="251955" y="279400"/>
                </a:lnTo>
                <a:lnTo>
                  <a:pt x="252171" y="279400"/>
                </a:lnTo>
                <a:lnTo>
                  <a:pt x="238531" y="292100"/>
                </a:lnTo>
                <a:lnTo>
                  <a:pt x="238734" y="292100"/>
                </a:lnTo>
                <a:lnTo>
                  <a:pt x="225463" y="304800"/>
                </a:lnTo>
                <a:lnTo>
                  <a:pt x="225653" y="304800"/>
                </a:lnTo>
                <a:lnTo>
                  <a:pt x="212725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45" y="330200"/>
                </a:lnTo>
                <a:lnTo>
                  <a:pt x="188353" y="342900"/>
                </a:lnTo>
                <a:lnTo>
                  <a:pt x="188544" y="342900"/>
                </a:lnTo>
                <a:lnTo>
                  <a:pt x="176720" y="368300"/>
                </a:lnTo>
                <a:lnTo>
                  <a:pt x="176898" y="368300"/>
                </a:lnTo>
                <a:lnTo>
                  <a:pt x="165468" y="381000"/>
                </a:lnTo>
                <a:lnTo>
                  <a:pt x="165633" y="381000"/>
                </a:lnTo>
                <a:lnTo>
                  <a:pt x="154597" y="393700"/>
                </a:lnTo>
                <a:lnTo>
                  <a:pt x="154762" y="393700"/>
                </a:lnTo>
                <a:lnTo>
                  <a:pt x="144119" y="419100"/>
                </a:lnTo>
                <a:lnTo>
                  <a:pt x="144272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45" y="444500"/>
                </a:lnTo>
                <a:lnTo>
                  <a:pt x="124498" y="444500"/>
                </a:lnTo>
                <a:lnTo>
                  <a:pt x="115074" y="469900"/>
                </a:lnTo>
                <a:lnTo>
                  <a:pt x="115214" y="469900"/>
                </a:lnTo>
                <a:lnTo>
                  <a:pt x="106222" y="482600"/>
                </a:lnTo>
                <a:lnTo>
                  <a:pt x="106362" y="482600"/>
                </a:lnTo>
                <a:lnTo>
                  <a:pt x="97789" y="508000"/>
                </a:lnTo>
                <a:lnTo>
                  <a:pt x="97917" y="508000"/>
                </a:lnTo>
                <a:lnTo>
                  <a:pt x="89788" y="520700"/>
                </a:lnTo>
                <a:lnTo>
                  <a:pt x="82219" y="533400"/>
                </a:lnTo>
                <a:lnTo>
                  <a:pt x="75095" y="558800"/>
                </a:lnTo>
                <a:lnTo>
                  <a:pt x="68414" y="571500"/>
                </a:lnTo>
                <a:lnTo>
                  <a:pt x="62191" y="596900"/>
                </a:lnTo>
                <a:lnTo>
                  <a:pt x="56426" y="609600"/>
                </a:lnTo>
                <a:lnTo>
                  <a:pt x="51142" y="635000"/>
                </a:lnTo>
                <a:lnTo>
                  <a:pt x="46316" y="660400"/>
                </a:lnTo>
                <a:lnTo>
                  <a:pt x="41973" y="673100"/>
                </a:lnTo>
                <a:lnTo>
                  <a:pt x="38125" y="698500"/>
                </a:lnTo>
                <a:lnTo>
                  <a:pt x="34759" y="711200"/>
                </a:lnTo>
                <a:lnTo>
                  <a:pt x="31902" y="736600"/>
                </a:lnTo>
                <a:lnTo>
                  <a:pt x="30670" y="749300"/>
                </a:lnTo>
                <a:close/>
              </a:path>
              <a:path w="1693545" h="1689100">
                <a:moveTo>
                  <a:pt x="1687461" y="749300"/>
                </a:moveTo>
                <a:lnTo>
                  <a:pt x="1662239" y="749300"/>
                </a:lnTo>
                <a:lnTo>
                  <a:pt x="1660982" y="736600"/>
                </a:lnTo>
                <a:lnTo>
                  <a:pt x="1658099" y="711200"/>
                </a:lnTo>
                <a:lnTo>
                  <a:pt x="1654733" y="698500"/>
                </a:lnTo>
                <a:lnTo>
                  <a:pt x="1650873" y="673100"/>
                </a:lnTo>
                <a:lnTo>
                  <a:pt x="1646529" y="660400"/>
                </a:lnTo>
                <a:lnTo>
                  <a:pt x="1641690" y="635000"/>
                </a:lnTo>
                <a:lnTo>
                  <a:pt x="1636395" y="609600"/>
                </a:lnTo>
                <a:lnTo>
                  <a:pt x="1630629" y="596900"/>
                </a:lnTo>
                <a:lnTo>
                  <a:pt x="1624393" y="571500"/>
                </a:lnTo>
                <a:lnTo>
                  <a:pt x="1617713" y="558800"/>
                </a:lnTo>
                <a:lnTo>
                  <a:pt x="1610575" y="533400"/>
                </a:lnTo>
                <a:lnTo>
                  <a:pt x="1603006" y="520700"/>
                </a:lnTo>
                <a:lnTo>
                  <a:pt x="1594993" y="508000"/>
                </a:lnTo>
                <a:lnTo>
                  <a:pt x="1586560" y="482600"/>
                </a:lnTo>
                <a:lnTo>
                  <a:pt x="1577695" y="469900"/>
                </a:lnTo>
                <a:lnTo>
                  <a:pt x="1577835" y="469900"/>
                </a:lnTo>
                <a:lnTo>
                  <a:pt x="1568411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38" y="419100"/>
                </a:lnTo>
                <a:lnTo>
                  <a:pt x="1548803" y="419100"/>
                </a:lnTo>
                <a:lnTo>
                  <a:pt x="1538147" y="393700"/>
                </a:lnTo>
                <a:lnTo>
                  <a:pt x="1538312" y="393700"/>
                </a:lnTo>
                <a:lnTo>
                  <a:pt x="1527276" y="381000"/>
                </a:lnTo>
                <a:lnTo>
                  <a:pt x="1527441" y="381000"/>
                </a:lnTo>
                <a:lnTo>
                  <a:pt x="1516011" y="368300"/>
                </a:lnTo>
                <a:lnTo>
                  <a:pt x="1516189" y="368300"/>
                </a:lnTo>
                <a:lnTo>
                  <a:pt x="1504378" y="342900"/>
                </a:lnTo>
                <a:lnTo>
                  <a:pt x="1504556" y="342900"/>
                </a:lnTo>
                <a:lnTo>
                  <a:pt x="1492364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5" y="317500"/>
                </a:lnTo>
                <a:lnTo>
                  <a:pt x="1467256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78" y="292100"/>
                </a:lnTo>
                <a:lnTo>
                  <a:pt x="1440738" y="279400"/>
                </a:lnTo>
                <a:lnTo>
                  <a:pt x="1440954" y="279400"/>
                </a:lnTo>
                <a:lnTo>
                  <a:pt x="1426972" y="254000"/>
                </a:lnTo>
                <a:lnTo>
                  <a:pt x="1427187" y="254000"/>
                </a:lnTo>
                <a:lnTo>
                  <a:pt x="1412875" y="241300"/>
                </a:lnTo>
                <a:lnTo>
                  <a:pt x="1413090" y="241300"/>
                </a:lnTo>
                <a:lnTo>
                  <a:pt x="1398447" y="228600"/>
                </a:lnTo>
                <a:lnTo>
                  <a:pt x="1398676" y="228600"/>
                </a:lnTo>
                <a:lnTo>
                  <a:pt x="1383703" y="215900"/>
                </a:lnTo>
                <a:lnTo>
                  <a:pt x="1383931" y="215900"/>
                </a:lnTo>
                <a:lnTo>
                  <a:pt x="1368653" y="203200"/>
                </a:lnTo>
                <a:lnTo>
                  <a:pt x="1368882" y="203200"/>
                </a:lnTo>
                <a:lnTo>
                  <a:pt x="1353286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63" y="165100"/>
                </a:lnTo>
                <a:lnTo>
                  <a:pt x="1305674" y="165100"/>
                </a:lnTo>
                <a:lnTo>
                  <a:pt x="1288897" y="152400"/>
                </a:lnTo>
                <a:lnTo>
                  <a:pt x="1289151" y="152400"/>
                </a:lnTo>
                <a:lnTo>
                  <a:pt x="1272108" y="139700"/>
                </a:lnTo>
                <a:lnTo>
                  <a:pt x="1272362" y="139700"/>
                </a:lnTo>
                <a:lnTo>
                  <a:pt x="1255039" y="127000"/>
                </a:lnTo>
                <a:lnTo>
                  <a:pt x="1255306" y="127000"/>
                </a:lnTo>
                <a:lnTo>
                  <a:pt x="1237716" y="114300"/>
                </a:lnTo>
                <a:lnTo>
                  <a:pt x="1220406" y="114300"/>
                </a:lnTo>
                <a:lnTo>
                  <a:pt x="1202308" y="101600"/>
                </a:lnTo>
                <a:lnTo>
                  <a:pt x="1267828" y="101600"/>
                </a:lnTo>
                <a:lnTo>
                  <a:pt x="1285417" y="114300"/>
                </a:lnTo>
                <a:lnTo>
                  <a:pt x="1319771" y="139700"/>
                </a:lnTo>
                <a:lnTo>
                  <a:pt x="1352956" y="165100"/>
                </a:lnTo>
                <a:lnTo>
                  <a:pt x="1384935" y="190500"/>
                </a:lnTo>
                <a:lnTo>
                  <a:pt x="1415643" y="215900"/>
                </a:lnTo>
                <a:lnTo>
                  <a:pt x="1445044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00" y="330200"/>
                </a:lnTo>
                <a:lnTo>
                  <a:pt x="1536801" y="355600"/>
                </a:lnTo>
                <a:lnTo>
                  <a:pt x="1548409" y="368300"/>
                </a:lnTo>
                <a:lnTo>
                  <a:pt x="1559610" y="381000"/>
                </a:lnTo>
                <a:lnTo>
                  <a:pt x="1570418" y="406400"/>
                </a:lnTo>
                <a:lnTo>
                  <a:pt x="1580819" y="419100"/>
                </a:lnTo>
                <a:lnTo>
                  <a:pt x="1590814" y="431800"/>
                </a:lnTo>
                <a:lnTo>
                  <a:pt x="1600365" y="457200"/>
                </a:lnTo>
                <a:lnTo>
                  <a:pt x="1609509" y="469900"/>
                </a:lnTo>
                <a:lnTo>
                  <a:pt x="1618195" y="495300"/>
                </a:lnTo>
                <a:lnTo>
                  <a:pt x="1626463" y="508000"/>
                </a:lnTo>
                <a:lnTo>
                  <a:pt x="1634261" y="533400"/>
                </a:lnTo>
                <a:lnTo>
                  <a:pt x="1641614" y="546100"/>
                </a:lnTo>
                <a:lnTo>
                  <a:pt x="1648510" y="571500"/>
                </a:lnTo>
                <a:lnTo>
                  <a:pt x="1654924" y="584200"/>
                </a:lnTo>
                <a:lnTo>
                  <a:pt x="1660867" y="609600"/>
                </a:lnTo>
                <a:lnTo>
                  <a:pt x="1666341" y="622300"/>
                </a:lnTo>
                <a:lnTo>
                  <a:pt x="1671307" y="647700"/>
                </a:lnTo>
                <a:lnTo>
                  <a:pt x="1675790" y="673100"/>
                </a:lnTo>
                <a:lnTo>
                  <a:pt x="1679765" y="685800"/>
                </a:lnTo>
                <a:lnTo>
                  <a:pt x="1683232" y="711200"/>
                </a:lnTo>
                <a:lnTo>
                  <a:pt x="1686178" y="736600"/>
                </a:lnTo>
                <a:lnTo>
                  <a:pt x="1687461" y="749300"/>
                </a:lnTo>
                <a:close/>
              </a:path>
              <a:path w="1693545" h="1689100">
                <a:moveTo>
                  <a:pt x="25920" y="812800"/>
                </a:moveTo>
                <a:lnTo>
                  <a:pt x="546" y="812800"/>
                </a:lnTo>
                <a:lnTo>
                  <a:pt x="1028" y="800100"/>
                </a:lnTo>
                <a:lnTo>
                  <a:pt x="1638" y="787400"/>
                </a:lnTo>
                <a:lnTo>
                  <a:pt x="2400" y="774700"/>
                </a:lnTo>
                <a:lnTo>
                  <a:pt x="3276" y="762000"/>
                </a:lnTo>
                <a:lnTo>
                  <a:pt x="4292" y="749300"/>
                </a:lnTo>
                <a:lnTo>
                  <a:pt x="30695" y="749300"/>
                </a:lnTo>
                <a:lnTo>
                  <a:pt x="29552" y="762000"/>
                </a:lnTo>
                <a:lnTo>
                  <a:pt x="28587" y="762000"/>
                </a:lnTo>
                <a:lnTo>
                  <a:pt x="27711" y="774700"/>
                </a:lnTo>
                <a:lnTo>
                  <a:pt x="26987" y="787400"/>
                </a:lnTo>
                <a:lnTo>
                  <a:pt x="26390" y="800100"/>
                </a:lnTo>
                <a:lnTo>
                  <a:pt x="25920" y="812800"/>
                </a:lnTo>
                <a:close/>
              </a:path>
              <a:path w="1693545" h="1689100">
                <a:moveTo>
                  <a:pt x="1692363" y="812800"/>
                </a:moveTo>
                <a:lnTo>
                  <a:pt x="1666989" y="812800"/>
                </a:lnTo>
                <a:lnTo>
                  <a:pt x="1666519" y="800100"/>
                </a:lnTo>
                <a:lnTo>
                  <a:pt x="1665909" y="787400"/>
                </a:lnTo>
                <a:lnTo>
                  <a:pt x="1665185" y="774700"/>
                </a:lnTo>
                <a:lnTo>
                  <a:pt x="1664322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17" y="749300"/>
                </a:lnTo>
                <a:lnTo>
                  <a:pt x="1689633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81" y="800100"/>
                </a:lnTo>
                <a:lnTo>
                  <a:pt x="1692363" y="812800"/>
                </a:lnTo>
                <a:close/>
              </a:path>
              <a:path w="1693545" h="1689100">
                <a:moveTo>
                  <a:pt x="27000" y="889000"/>
                </a:moveTo>
                <a:lnTo>
                  <a:pt x="1028" y="889000"/>
                </a:lnTo>
                <a:lnTo>
                  <a:pt x="546" y="876300"/>
                </a:lnTo>
                <a:lnTo>
                  <a:pt x="203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03" y="812800"/>
                </a:lnTo>
                <a:lnTo>
                  <a:pt x="25590" y="812800"/>
                </a:lnTo>
                <a:lnTo>
                  <a:pt x="25387" y="825500"/>
                </a:lnTo>
                <a:lnTo>
                  <a:pt x="25387" y="850900"/>
                </a:lnTo>
                <a:lnTo>
                  <a:pt x="25590" y="863600"/>
                </a:lnTo>
                <a:lnTo>
                  <a:pt x="25933" y="876300"/>
                </a:lnTo>
                <a:lnTo>
                  <a:pt x="26390" y="876300"/>
                </a:lnTo>
                <a:lnTo>
                  <a:pt x="27000" y="889000"/>
                </a:lnTo>
                <a:close/>
              </a:path>
              <a:path w="1693545" h="1689100">
                <a:moveTo>
                  <a:pt x="1691881" y="889000"/>
                </a:moveTo>
                <a:lnTo>
                  <a:pt x="1665909" y="889000"/>
                </a:lnTo>
                <a:lnTo>
                  <a:pt x="1666519" y="876300"/>
                </a:lnTo>
                <a:lnTo>
                  <a:pt x="1666976" y="876300"/>
                </a:lnTo>
                <a:lnTo>
                  <a:pt x="1667319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06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06" y="863600"/>
                </a:lnTo>
                <a:lnTo>
                  <a:pt x="1692363" y="876300"/>
                </a:lnTo>
                <a:lnTo>
                  <a:pt x="1691881" y="889000"/>
                </a:lnTo>
                <a:close/>
              </a:path>
              <a:path w="1693545" h="1689100">
                <a:moveTo>
                  <a:pt x="404012" y="1536699"/>
                </a:moveTo>
                <a:lnTo>
                  <a:pt x="356400" y="1536699"/>
                </a:lnTo>
                <a:lnTo>
                  <a:pt x="339953" y="1524000"/>
                </a:lnTo>
                <a:lnTo>
                  <a:pt x="323811" y="1511300"/>
                </a:lnTo>
                <a:lnTo>
                  <a:pt x="307975" y="1498600"/>
                </a:lnTo>
                <a:lnTo>
                  <a:pt x="292455" y="1485900"/>
                </a:lnTo>
                <a:lnTo>
                  <a:pt x="277266" y="1460500"/>
                </a:lnTo>
                <a:lnTo>
                  <a:pt x="262394" y="1447800"/>
                </a:lnTo>
                <a:lnTo>
                  <a:pt x="233680" y="1422400"/>
                </a:lnTo>
                <a:lnTo>
                  <a:pt x="193230" y="1384300"/>
                </a:lnTo>
                <a:lnTo>
                  <a:pt x="180479" y="1358900"/>
                </a:lnTo>
                <a:lnTo>
                  <a:pt x="168109" y="1346200"/>
                </a:lnTo>
                <a:lnTo>
                  <a:pt x="156108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090" y="1257300"/>
                </a:lnTo>
                <a:lnTo>
                  <a:pt x="102108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48" y="1155700"/>
                </a:lnTo>
                <a:lnTo>
                  <a:pt x="51295" y="1130300"/>
                </a:lnTo>
                <a:lnTo>
                  <a:pt x="44411" y="1117600"/>
                </a:lnTo>
                <a:lnTo>
                  <a:pt x="37985" y="1092200"/>
                </a:lnTo>
                <a:lnTo>
                  <a:pt x="32042" y="1066800"/>
                </a:lnTo>
                <a:lnTo>
                  <a:pt x="26581" y="1054100"/>
                </a:lnTo>
                <a:lnTo>
                  <a:pt x="21602" y="1028700"/>
                </a:lnTo>
                <a:lnTo>
                  <a:pt x="17119" y="1016000"/>
                </a:lnTo>
                <a:lnTo>
                  <a:pt x="13144" y="990600"/>
                </a:lnTo>
                <a:lnTo>
                  <a:pt x="9677" y="965200"/>
                </a:lnTo>
                <a:lnTo>
                  <a:pt x="6731" y="952500"/>
                </a:lnTo>
                <a:lnTo>
                  <a:pt x="5448" y="939800"/>
                </a:lnTo>
                <a:lnTo>
                  <a:pt x="4292" y="927100"/>
                </a:lnTo>
                <a:lnTo>
                  <a:pt x="3276" y="914400"/>
                </a:lnTo>
                <a:lnTo>
                  <a:pt x="2400" y="901700"/>
                </a:lnTo>
                <a:lnTo>
                  <a:pt x="1638" y="889000"/>
                </a:lnTo>
                <a:lnTo>
                  <a:pt x="26987" y="889000"/>
                </a:lnTo>
                <a:lnTo>
                  <a:pt x="27724" y="901700"/>
                </a:lnTo>
                <a:lnTo>
                  <a:pt x="28587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02" y="939800"/>
                </a:lnTo>
                <a:lnTo>
                  <a:pt x="34810" y="965200"/>
                </a:lnTo>
                <a:lnTo>
                  <a:pt x="38176" y="990600"/>
                </a:lnTo>
                <a:lnTo>
                  <a:pt x="42037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14" y="1066800"/>
                </a:lnTo>
                <a:lnTo>
                  <a:pt x="62280" y="1079500"/>
                </a:lnTo>
                <a:lnTo>
                  <a:pt x="68516" y="1104900"/>
                </a:lnTo>
                <a:lnTo>
                  <a:pt x="75196" y="1117600"/>
                </a:lnTo>
                <a:lnTo>
                  <a:pt x="82334" y="1143000"/>
                </a:lnTo>
                <a:lnTo>
                  <a:pt x="89903" y="1155700"/>
                </a:lnTo>
                <a:lnTo>
                  <a:pt x="97917" y="1181100"/>
                </a:lnTo>
                <a:lnTo>
                  <a:pt x="97789" y="1181100"/>
                </a:lnTo>
                <a:lnTo>
                  <a:pt x="106362" y="1193800"/>
                </a:lnTo>
                <a:lnTo>
                  <a:pt x="106222" y="1193800"/>
                </a:lnTo>
                <a:lnTo>
                  <a:pt x="115214" y="1219200"/>
                </a:lnTo>
                <a:lnTo>
                  <a:pt x="115074" y="1219200"/>
                </a:lnTo>
                <a:lnTo>
                  <a:pt x="124498" y="1231900"/>
                </a:lnTo>
                <a:lnTo>
                  <a:pt x="124345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72" y="1270000"/>
                </a:lnTo>
                <a:lnTo>
                  <a:pt x="144119" y="1270000"/>
                </a:lnTo>
                <a:lnTo>
                  <a:pt x="154762" y="1282700"/>
                </a:lnTo>
                <a:lnTo>
                  <a:pt x="154597" y="1282700"/>
                </a:lnTo>
                <a:lnTo>
                  <a:pt x="165633" y="1295400"/>
                </a:lnTo>
                <a:lnTo>
                  <a:pt x="165468" y="1295400"/>
                </a:lnTo>
                <a:lnTo>
                  <a:pt x="176898" y="1320800"/>
                </a:lnTo>
                <a:lnTo>
                  <a:pt x="176720" y="1320800"/>
                </a:lnTo>
                <a:lnTo>
                  <a:pt x="188544" y="1333500"/>
                </a:lnTo>
                <a:lnTo>
                  <a:pt x="188353" y="1333500"/>
                </a:lnTo>
                <a:lnTo>
                  <a:pt x="200545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25" y="1358900"/>
                </a:lnTo>
                <a:lnTo>
                  <a:pt x="225653" y="1371600"/>
                </a:lnTo>
                <a:lnTo>
                  <a:pt x="225463" y="1371600"/>
                </a:lnTo>
                <a:lnTo>
                  <a:pt x="238734" y="1397000"/>
                </a:lnTo>
                <a:lnTo>
                  <a:pt x="238531" y="1397000"/>
                </a:lnTo>
                <a:lnTo>
                  <a:pt x="252171" y="1409700"/>
                </a:lnTo>
                <a:lnTo>
                  <a:pt x="251955" y="1409700"/>
                </a:lnTo>
                <a:lnTo>
                  <a:pt x="265938" y="1422400"/>
                </a:lnTo>
                <a:lnTo>
                  <a:pt x="265722" y="1422400"/>
                </a:lnTo>
                <a:lnTo>
                  <a:pt x="280035" y="1435100"/>
                </a:lnTo>
                <a:lnTo>
                  <a:pt x="279819" y="1435100"/>
                </a:lnTo>
                <a:lnTo>
                  <a:pt x="294462" y="1447800"/>
                </a:lnTo>
                <a:lnTo>
                  <a:pt x="294233" y="1447800"/>
                </a:lnTo>
                <a:lnTo>
                  <a:pt x="309206" y="1460500"/>
                </a:lnTo>
                <a:lnTo>
                  <a:pt x="308978" y="1460500"/>
                </a:lnTo>
                <a:lnTo>
                  <a:pt x="324269" y="1473200"/>
                </a:lnTo>
                <a:lnTo>
                  <a:pt x="324027" y="1473200"/>
                </a:lnTo>
                <a:lnTo>
                  <a:pt x="339623" y="1485900"/>
                </a:lnTo>
                <a:lnTo>
                  <a:pt x="339382" y="1485900"/>
                </a:lnTo>
                <a:lnTo>
                  <a:pt x="355295" y="1498600"/>
                </a:lnTo>
                <a:lnTo>
                  <a:pt x="355041" y="1498600"/>
                </a:lnTo>
                <a:lnTo>
                  <a:pt x="371246" y="1511300"/>
                </a:lnTo>
                <a:lnTo>
                  <a:pt x="370992" y="1511300"/>
                </a:lnTo>
                <a:lnTo>
                  <a:pt x="387489" y="1524000"/>
                </a:lnTo>
                <a:lnTo>
                  <a:pt x="387235" y="1524000"/>
                </a:lnTo>
                <a:lnTo>
                  <a:pt x="404012" y="1536699"/>
                </a:lnTo>
                <a:close/>
              </a:path>
              <a:path w="1693545" h="1689100">
                <a:moveTo>
                  <a:pt x="1336509" y="1536699"/>
                </a:moveTo>
                <a:lnTo>
                  <a:pt x="1288897" y="1536699"/>
                </a:lnTo>
                <a:lnTo>
                  <a:pt x="1305674" y="1524000"/>
                </a:lnTo>
                <a:lnTo>
                  <a:pt x="1305420" y="1524000"/>
                </a:lnTo>
                <a:lnTo>
                  <a:pt x="1321917" y="1511300"/>
                </a:lnTo>
                <a:lnTo>
                  <a:pt x="1321663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86" y="1485900"/>
                </a:lnTo>
                <a:lnTo>
                  <a:pt x="1368882" y="1473200"/>
                </a:lnTo>
                <a:lnTo>
                  <a:pt x="1368653" y="1473200"/>
                </a:lnTo>
                <a:lnTo>
                  <a:pt x="1383931" y="1460500"/>
                </a:lnTo>
                <a:lnTo>
                  <a:pt x="1383703" y="1460500"/>
                </a:lnTo>
                <a:lnTo>
                  <a:pt x="1398676" y="1447800"/>
                </a:lnTo>
                <a:lnTo>
                  <a:pt x="1398447" y="1447800"/>
                </a:lnTo>
                <a:lnTo>
                  <a:pt x="1413090" y="1435100"/>
                </a:lnTo>
                <a:lnTo>
                  <a:pt x="1412875" y="1435100"/>
                </a:lnTo>
                <a:lnTo>
                  <a:pt x="1427187" y="1422400"/>
                </a:lnTo>
                <a:lnTo>
                  <a:pt x="1426972" y="1422400"/>
                </a:lnTo>
                <a:lnTo>
                  <a:pt x="1440954" y="1409700"/>
                </a:lnTo>
                <a:lnTo>
                  <a:pt x="1440738" y="1409700"/>
                </a:lnTo>
                <a:lnTo>
                  <a:pt x="1454378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56" y="1371600"/>
                </a:lnTo>
                <a:lnTo>
                  <a:pt x="1480185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64" y="1346200"/>
                </a:lnTo>
                <a:lnTo>
                  <a:pt x="1504556" y="1333500"/>
                </a:lnTo>
                <a:lnTo>
                  <a:pt x="1504378" y="1333500"/>
                </a:lnTo>
                <a:lnTo>
                  <a:pt x="1516189" y="1320800"/>
                </a:lnTo>
                <a:lnTo>
                  <a:pt x="1516011" y="1320800"/>
                </a:lnTo>
                <a:lnTo>
                  <a:pt x="1527441" y="1295400"/>
                </a:lnTo>
                <a:lnTo>
                  <a:pt x="1527276" y="1295400"/>
                </a:lnTo>
                <a:lnTo>
                  <a:pt x="1538312" y="1282700"/>
                </a:lnTo>
                <a:lnTo>
                  <a:pt x="1538147" y="1282700"/>
                </a:lnTo>
                <a:lnTo>
                  <a:pt x="1548803" y="1270000"/>
                </a:lnTo>
                <a:lnTo>
                  <a:pt x="1548638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11" y="1231900"/>
                </a:lnTo>
                <a:lnTo>
                  <a:pt x="1577835" y="1219200"/>
                </a:lnTo>
                <a:lnTo>
                  <a:pt x="1577695" y="1219200"/>
                </a:lnTo>
                <a:lnTo>
                  <a:pt x="1586687" y="1193800"/>
                </a:lnTo>
                <a:lnTo>
                  <a:pt x="1595120" y="1181100"/>
                </a:lnTo>
                <a:lnTo>
                  <a:pt x="1603121" y="1155700"/>
                </a:lnTo>
                <a:lnTo>
                  <a:pt x="1610690" y="1143000"/>
                </a:lnTo>
                <a:lnTo>
                  <a:pt x="1617814" y="1117600"/>
                </a:lnTo>
                <a:lnTo>
                  <a:pt x="1624495" y="1104900"/>
                </a:lnTo>
                <a:lnTo>
                  <a:pt x="1630718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593" y="1028700"/>
                </a:lnTo>
                <a:lnTo>
                  <a:pt x="1650936" y="1003300"/>
                </a:lnTo>
                <a:lnTo>
                  <a:pt x="1654784" y="990600"/>
                </a:lnTo>
                <a:lnTo>
                  <a:pt x="1658150" y="965200"/>
                </a:lnTo>
                <a:lnTo>
                  <a:pt x="1661007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35" y="914400"/>
                </a:lnTo>
                <a:lnTo>
                  <a:pt x="1665198" y="901700"/>
                </a:lnTo>
                <a:lnTo>
                  <a:pt x="1665922" y="889000"/>
                </a:lnTo>
                <a:lnTo>
                  <a:pt x="1691271" y="889000"/>
                </a:lnTo>
                <a:lnTo>
                  <a:pt x="1688617" y="927100"/>
                </a:lnTo>
                <a:lnTo>
                  <a:pt x="1683232" y="965200"/>
                </a:lnTo>
                <a:lnTo>
                  <a:pt x="1679765" y="990600"/>
                </a:lnTo>
                <a:lnTo>
                  <a:pt x="1675790" y="1016000"/>
                </a:lnTo>
                <a:lnTo>
                  <a:pt x="1671307" y="1028700"/>
                </a:lnTo>
                <a:lnTo>
                  <a:pt x="1666341" y="1054100"/>
                </a:lnTo>
                <a:lnTo>
                  <a:pt x="1660867" y="1066800"/>
                </a:lnTo>
                <a:lnTo>
                  <a:pt x="1654924" y="1092200"/>
                </a:lnTo>
                <a:lnTo>
                  <a:pt x="1648510" y="1117600"/>
                </a:lnTo>
                <a:lnTo>
                  <a:pt x="1641614" y="1130300"/>
                </a:lnTo>
                <a:lnTo>
                  <a:pt x="1634261" y="1155700"/>
                </a:lnTo>
                <a:lnTo>
                  <a:pt x="1626463" y="1168400"/>
                </a:lnTo>
                <a:lnTo>
                  <a:pt x="1618195" y="1193800"/>
                </a:lnTo>
                <a:lnTo>
                  <a:pt x="1609509" y="1206500"/>
                </a:lnTo>
                <a:lnTo>
                  <a:pt x="1600365" y="1231900"/>
                </a:lnTo>
                <a:lnTo>
                  <a:pt x="1590814" y="1244600"/>
                </a:lnTo>
                <a:lnTo>
                  <a:pt x="1580819" y="1257300"/>
                </a:lnTo>
                <a:lnTo>
                  <a:pt x="1570418" y="1282700"/>
                </a:lnTo>
                <a:lnTo>
                  <a:pt x="1559610" y="1295400"/>
                </a:lnTo>
                <a:lnTo>
                  <a:pt x="1548409" y="1308100"/>
                </a:lnTo>
                <a:lnTo>
                  <a:pt x="1536801" y="1333500"/>
                </a:lnTo>
                <a:lnTo>
                  <a:pt x="1524800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29" y="1422400"/>
                </a:lnTo>
                <a:lnTo>
                  <a:pt x="1430515" y="1447800"/>
                </a:lnTo>
                <a:lnTo>
                  <a:pt x="1415643" y="1460500"/>
                </a:lnTo>
                <a:lnTo>
                  <a:pt x="1400454" y="1485900"/>
                </a:lnTo>
                <a:lnTo>
                  <a:pt x="1384935" y="1498600"/>
                </a:lnTo>
                <a:lnTo>
                  <a:pt x="1369098" y="1511300"/>
                </a:lnTo>
                <a:lnTo>
                  <a:pt x="1352956" y="1524000"/>
                </a:lnTo>
                <a:lnTo>
                  <a:pt x="1336509" y="1536699"/>
                </a:lnTo>
                <a:close/>
              </a:path>
              <a:path w="1693545" h="1689100">
                <a:moveTo>
                  <a:pt x="526986" y="1600199"/>
                </a:moveTo>
                <a:lnTo>
                  <a:pt x="461060" y="1600199"/>
                </a:lnTo>
                <a:lnTo>
                  <a:pt x="442937" y="1587499"/>
                </a:lnTo>
                <a:lnTo>
                  <a:pt x="425081" y="1574799"/>
                </a:lnTo>
                <a:lnTo>
                  <a:pt x="407492" y="1562099"/>
                </a:lnTo>
                <a:lnTo>
                  <a:pt x="390182" y="1549399"/>
                </a:lnTo>
                <a:lnTo>
                  <a:pt x="373138" y="1536699"/>
                </a:lnTo>
                <a:lnTo>
                  <a:pt x="420547" y="1536699"/>
                </a:lnTo>
                <a:lnTo>
                  <a:pt x="437870" y="1549399"/>
                </a:lnTo>
                <a:lnTo>
                  <a:pt x="437603" y="1549399"/>
                </a:lnTo>
                <a:lnTo>
                  <a:pt x="455206" y="1562099"/>
                </a:lnTo>
                <a:lnTo>
                  <a:pt x="454926" y="1562099"/>
                </a:lnTo>
                <a:lnTo>
                  <a:pt x="472782" y="1574799"/>
                </a:lnTo>
                <a:lnTo>
                  <a:pt x="490334" y="1574799"/>
                </a:lnTo>
                <a:lnTo>
                  <a:pt x="508673" y="1587499"/>
                </a:lnTo>
                <a:lnTo>
                  <a:pt x="508393" y="1587499"/>
                </a:lnTo>
                <a:lnTo>
                  <a:pt x="526986" y="1600199"/>
                </a:lnTo>
                <a:close/>
              </a:path>
              <a:path w="1693545" h="1689100">
                <a:moveTo>
                  <a:pt x="1231849" y="1600199"/>
                </a:moveTo>
                <a:lnTo>
                  <a:pt x="1165936" y="1600199"/>
                </a:lnTo>
                <a:lnTo>
                  <a:pt x="1184516" y="1587499"/>
                </a:lnTo>
                <a:lnTo>
                  <a:pt x="1184236" y="1587499"/>
                </a:lnTo>
                <a:lnTo>
                  <a:pt x="1202588" y="1574799"/>
                </a:lnTo>
                <a:lnTo>
                  <a:pt x="1220127" y="1574799"/>
                </a:lnTo>
                <a:lnTo>
                  <a:pt x="1237983" y="1562099"/>
                </a:lnTo>
                <a:lnTo>
                  <a:pt x="1237716" y="1562099"/>
                </a:lnTo>
                <a:lnTo>
                  <a:pt x="1255306" y="1549399"/>
                </a:lnTo>
                <a:lnTo>
                  <a:pt x="1255039" y="1549399"/>
                </a:lnTo>
                <a:lnTo>
                  <a:pt x="1272362" y="1536699"/>
                </a:lnTo>
                <a:lnTo>
                  <a:pt x="1319771" y="1536699"/>
                </a:lnTo>
                <a:lnTo>
                  <a:pt x="1302740" y="1549399"/>
                </a:lnTo>
                <a:lnTo>
                  <a:pt x="1285417" y="1562099"/>
                </a:lnTo>
                <a:lnTo>
                  <a:pt x="1267828" y="1574799"/>
                </a:lnTo>
                <a:lnTo>
                  <a:pt x="1249972" y="1587499"/>
                </a:lnTo>
                <a:lnTo>
                  <a:pt x="1231849" y="1600199"/>
                </a:lnTo>
                <a:close/>
              </a:path>
              <a:path w="1693545" h="1689100">
                <a:moveTo>
                  <a:pt x="602424" y="1625599"/>
                </a:moveTo>
                <a:lnTo>
                  <a:pt x="516940" y="1625599"/>
                </a:lnTo>
                <a:lnTo>
                  <a:pt x="479437" y="1600199"/>
                </a:lnTo>
                <a:lnTo>
                  <a:pt x="545223" y="1600199"/>
                </a:lnTo>
                <a:lnTo>
                  <a:pt x="564273" y="1612899"/>
                </a:lnTo>
                <a:lnTo>
                  <a:pt x="582942" y="1612899"/>
                </a:lnTo>
                <a:lnTo>
                  <a:pt x="602424" y="1625599"/>
                </a:lnTo>
                <a:close/>
              </a:path>
              <a:path w="1693545" h="1689100">
                <a:moveTo>
                  <a:pt x="1175969" y="1625599"/>
                </a:moveTo>
                <a:lnTo>
                  <a:pt x="1090485" y="1625599"/>
                </a:lnTo>
                <a:lnTo>
                  <a:pt x="1109967" y="1612899"/>
                </a:lnTo>
                <a:lnTo>
                  <a:pt x="1128636" y="1612899"/>
                </a:lnTo>
                <a:lnTo>
                  <a:pt x="1147686" y="1600199"/>
                </a:lnTo>
                <a:lnTo>
                  <a:pt x="1213472" y="1600199"/>
                </a:lnTo>
                <a:lnTo>
                  <a:pt x="1175969" y="1625599"/>
                </a:lnTo>
                <a:close/>
              </a:path>
              <a:path w="1693545" h="1689100">
                <a:moveTo>
                  <a:pt x="641388" y="1638299"/>
                </a:moveTo>
                <a:lnTo>
                  <a:pt x="555396" y="1638299"/>
                </a:lnTo>
                <a:lnTo>
                  <a:pt x="536054" y="1625599"/>
                </a:lnTo>
                <a:lnTo>
                  <a:pt x="621499" y="1625599"/>
                </a:lnTo>
                <a:lnTo>
                  <a:pt x="641388" y="1638299"/>
                </a:lnTo>
                <a:close/>
              </a:path>
              <a:path w="1693545" h="1689100">
                <a:moveTo>
                  <a:pt x="1137526" y="1638299"/>
                </a:moveTo>
                <a:lnTo>
                  <a:pt x="1051521" y="1638299"/>
                </a:lnTo>
                <a:lnTo>
                  <a:pt x="1071410" y="1625599"/>
                </a:lnTo>
                <a:lnTo>
                  <a:pt x="1156855" y="1625599"/>
                </a:lnTo>
                <a:lnTo>
                  <a:pt x="1137526" y="1638299"/>
                </a:lnTo>
                <a:close/>
              </a:path>
              <a:path w="1693545" h="1689100">
                <a:moveTo>
                  <a:pt x="681113" y="1650999"/>
                </a:moveTo>
                <a:lnTo>
                  <a:pt x="594728" y="1650999"/>
                </a:lnTo>
                <a:lnTo>
                  <a:pt x="574954" y="1638299"/>
                </a:lnTo>
                <a:lnTo>
                  <a:pt x="660844" y="1638299"/>
                </a:lnTo>
                <a:lnTo>
                  <a:pt x="681113" y="1650999"/>
                </a:lnTo>
                <a:close/>
              </a:path>
              <a:path w="1693545" h="1689100">
                <a:moveTo>
                  <a:pt x="701243" y="1650999"/>
                </a:moveTo>
                <a:lnTo>
                  <a:pt x="681113" y="1650999"/>
                </a:lnTo>
                <a:lnTo>
                  <a:pt x="680796" y="1638299"/>
                </a:lnTo>
                <a:lnTo>
                  <a:pt x="701243" y="1650999"/>
                </a:lnTo>
                <a:close/>
              </a:path>
              <a:path w="1693545" h="1689100">
                <a:moveTo>
                  <a:pt x="1011796" y="1650999"/>
                </a:moveTo>
                <a:lnTo>
                  <a:pt x="991666" y="1650999"/>
                </a:lnTo>
                <a:lnTo>
                  <a:pt x="1012113" y="1638299"/>
                </a:lnTo>
                <a:lnTo>
                  <a:pt x="1011796" y="1650999"/>
                </a:lnTo>
                <a:close/>
              </a:path>
              <a:path w="1693545" h="1689100">
                <a:moveTo>
                  <a:pt x="1098181" y="1650999"/>
                </a:moveTo>
                <a:lnTo>
                  <a:pt x="1011796" y="1650999"/>
                </a:lnTo>
                <a:lnTo>
                  <a:pt x="1032065" y="1638299"/>
                </a:lnTo>
                <a:lnTo>
                  <a:pt x="1117955" y="1638299"/>
                </a:lnTo>
                <a:lnTo>
                  <a:pt x="1098181" y="1650999"/>
                </a:lnTo>
                <a:close/>
              </a:path>
              <a:path w="1693545" h="1689100">
                <a:moveTo>
                  <a:pt x="772934" y="1663699"/>
                </a:moveTo>
                <a:lnTo>
                  <a:pt x="634911" y="1663699"/>
                </a:lnTo>
                <a:lnTo>
                  <a:pt x="614718" y="1650999"/>
                </a:lnTo>
                <a:lnTo>
                  <a:pt x="762406" y="1650999"/>
                </a:lnTo>
                <a:lnTo>
                  <a:pt x="772934" y="1663699"/>
                </a:lnTo>
                <a:close/>
              </a:path>
              <a:path w="1693545" h="1689100">
                <a:moveTo>
                  <a:pt x="1058011" y="1663699"/>
                </a:moveTo>
                <a:lnTo>
                  <a:pt x="919975" y="1663699"/>
                </a:lnTo>
                <a:lnTo>
                  <a:pt x="930503" y="1650999"/>
                </a:lnTo>
                <a:lnTo>
                  <a:pt x="1078191" y="1650999"/>
                </a:lnTo>
                <a:lnTo>
                  <a:pt x="1058011" y="1663699"/>
                </a:lnTo>
                <a:close/>
              </a:path>
              <a:path w="1693545" h="1689100">
                <a:moveTo>
                  <a:pt x="996289" y="1676399"/>
                </a:moveTo>
                <a:lnTo>
                  <a:pt x="696620" y="1676399"/>
                </a:lnTo>
                <a:lnTo>
                  <a:pt x="675868" y="1663699"/>
                </a:lnTo>
                <a:lnTo>
                  <a:pt x="1017054" y="1663699"/>
                </a:lnTo>
                <a:lnTo>
                  <a:pt x="996289" y="1676399"/>
                </a:lnTo>
                <a:close/>
              </a:path>
              <a:path w="1693545" h="1689100">
                <a:moveTo>
                  <a:pt x="922299" y="1689099"/>
                </a:moveTo>
                <a:lnTo>
                  <a:pt x="770610" y="1689099"/>
                </a:lnTo>
                <a:lnTo>
                  <a:pt x="759917" y="1676399"/>
                </a:lnTo>
                <a:lnTo>
                  <a:pt x="932992" y="1676399"/>
                </a:lnTo>
                <a:lnTo>
                  <a:pt x="922299" y="1689099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73375" y="4975618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289" y="12700"/>
                </a:moveTo>
                <a:lnTo>
                  <a:pt x="696620" y="12700"/>
                </a:lnTo>
                <a:lnTo>
                  <a:pt x="717550" y="0"/>
                </a:lnTo>
                <a:lnTo>
                  <a:pt x="975359" y="0"/>
                </a:lnTo>
                <a:lnTo>
                  <a:pt x="996289" y="12700"/>
                </a:lnTo>
                <a:close/>
              </a:path>
              <a:path w="1693545" h="1689100">
                <a:moveTo>
                  <a:pt x="1058011" y="25400"/>
                </a:moveTo>
                <a:lnTo>
                  <a:pt x="634911" y="25400"/>
                </a:lnTo>
                <a:lnTo>
                  <a:pt x="655294" y="12700"/>
                </a:lnTo>
                <a:lnTo>
                  <a:pt x="1037628" y="12700"/>
                </a:lnTo>
                <a:lnTo>
                  <a:pt x="1058011" y="25400"/>
                </a:lnTo>
                <a:close/>
              </a:path>
              <a:path w="1693545" h="1689100">
                <a:moveTo>
                  <a:pt x="641083" y="50800"/>
                </a:moveTo>
                <a:lnTo>
                  <a:pt x="555396" y="50800"/>
                </a:lnTo>
                <a:lnTo>
                  <a:pt x="594728" y="25400"/>
                </a:lnTo>
                <a:lnTo>
                  <a:pt x="721550" y="25400"/>
                </a:lnTo>
                <a:lnTo>
                  <a:pt x="700938" y="38100"/>
                </a:lnTo>
                <a:lnTo>
                  <a:pt x="661162" y="38100"/>
                </a:lnTo>
                <a:lnTo>
                  <a:pt x="641083" y="50800"/>
                </a:lnTo>
                <a:close/>
              </a:path>
              <a:path w="1693545" h="1689100">
                <a:moveTo>
                  <a:pt x="1137526" y="50800"/>
                </a:moveTo>
                <a:lnTo>
                  <a:pt x="1051839" y="50800"/>
                </a:lnTo>
                <a:lnTo>
                  <a:pt x="1031760" y="38100"/>
                </a:lnTo>
                <a:lnTo>
                  <a:pt x="991984" y="38100"/>
                </a:lnTo>
                <a:lnTo>
                  <a:pt x="971372" y="25400"/>
                </a:lnTo>
                <a:lnTo>
                  <a:pt x="1098181" y="25400"/>
                </a:lnTo>
                <a:lnTo>
                  <a:pt x="1137526" y="50800"/>
                </a:lnTo>
                <a:close/>
              </a:path>
              <a:path w="1693545" h="1689100">
                <a:moveTo>
                  <a:pt x="582942" y="63500"/>
                </a:moveTo>
                <a:lnTo>
                  <a:pt x="516940" y="63500"/>
                </a:lnTo>
                <a:lnTo>
                  <a:pt x="536054" y="50800"/>
                </a:lnTo>
                <a:lnTo>
                  <a:pt x="602424" y="50800"/>
                </a:lnTo>
                <a:lnTo>
                  <a:pt x="582942" y="63500"/>
                </a:lnTo>
                <a:close/>
              </a:path>
              <a:path w="1693545" h="1689100">
                <a:moveTo>
                  <a:pt x="1175969" y="63500"/>
                </a:moveTo>
                <a:lnTo>
                  <a:pt x="1109967" y="63500"/>
                </a:lnTo>
                <a:lnTo>
                  <a:pt x="1090498" y="50800"/>
                </a:lnTo>
                <a:lnTo>
                  <a:pt x="1156855" y="50800"/>
                </a:lnTo>
                <a:lnTo>
                  <a:pt x="1175969" y="63500"/>
                </a:lnTo>
                <a:close/>
              </a:path>
              <a:path w="1693545" h="1689100">
                <a:moveTo>
                  <a:pt x="490334" y="101600"/>
                </a:moveTo>
                <a:lnTo>
                  <a:pt x="442937" y="101600"/>
                </a:lnTo>
                <a:lnTo>
                  <a:pt x="461060" y="88900"/>
                </a:lnTo>
                <a:lnTo>
                  <a:pt x="498068" y="63500"/>
                </a:lnTo>
                <a:lnTo>
                  <a:pt x="564273" y="63500"/>
                </a:lnTo>
                <a:lnTo>
                  <a:pt x="545223" y="76200"/>
                </a:lnTo>
                <a:lnTo>
                  <a:pt x="545515" y="76200"/>
                </a:lnTo>
                <a:lnTo>
                  <a:pt x="526694" y="88900"/>
                </a:lnTo>
                <a:lnTo>
                  <a:pt x="508673" y="88900"/>
                </a:lnTo>
                <a:lnTo>
                  <a:pt x="490334" y="101600"/>
                </a:lnTo>
                <a:close/>
              </a:path>
              <a:path w="1693545" h="1689100">
                <a:moveTo>
                  <a:pt x="1249972" y="101600"/>
                </a:moveTo>
                <a:lnTo>
                  <a:pt x="1202588" y="101600"/>
                </a:lnTo>
                <a:lnTo>
                  <a:pt x="1184236" y="88900"/>
                </a:lnTo>
                <a:lnTo>
                  <a:pt x="1166215" y="88900"/>
                </a:lnTo>
                <a:lnTo>
                  <a:pt x="1147394" y="76200"/>
                </a:lnTo>
                <a:lnTo>
                  <a:pt x="1147686" y="76200"/>
                </a:lnTo>
                <a:lnTo>
                  <a:pt x="1128649" y="63500"/>
                </a:lnTo>
                <a:lnTo>
                  <a:pt x="1194841" y="63500"/>
                </a:lnTo>
                <a:lnTo>
                  <a:pt x="1231849" y="88900"/>
                </a:lnTo>
                <a:lnTo>
                  <a:pt x="1249972" y="101600"/>
                </a:lnTo>
                <a:close/>
              </a:path>
              <a:path w="1693545" h="1689100">
                <a:moveTo>
                  <a:pt x="30670" y="749300"/>
                </a:moveTo>
                <a:lnTo>
                  <a:pt x="5448" y="749300"/>
                </a:lnTo>
                <a:lnTo>
                  <a:pt x="6731" y="736600"/>
                </a:lnTo>
                <a:lnTo>
                  <a:pt x="9677" y="711200"/>
                </a:lnTo>
                <a:lnTo>
                  <a:pt x="13144" y="685800"/>
                </a:lnTo>
                <a:lnTo>
                  <a:pt x="17119" y="673100"/>
                </a:lnTo>
                <a:lnTo>
                  <a:pt x="21602" y="647700"/>
                </a:lnTo>
                <a:lnTo>
                  <a:pt x="26581" y="622300"/>
                </a:lnTo>
                <a:lnTo>
                  <a:pt x="32042" y="609600"/>
                </a:lnTo>
                <a:lnTo>
                  <a:pt x="37985" y="584200"/>
                </a:lnTo>
                <a:lnTo>
                  <a:pt x="44411" y="571500"/>
                </a:lnTo>
                <a:lnTo>
                  <a:pt x="51295" y="546100"/>
                </a:lnTo>
                <a:lnTo>
                  <a:pt x="58648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8" y="431800"/>
                </a:lnTo>
                <a:lnTo>
                  <a:pt x="112090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08" y="355600"/>
                </a:lnTo>
                <a:lnTo>
                  <a:pt x="168109" y="330200"/>
                </a:lnTo>
                <a:lnTo>
                  <a:pt x="180479" y="317500"/>
                </a:lnTo>
                <a:lnTo>
                  <a:pt x="193243" y="304800"/>
                </a:lnTo>
                <a:lnTo>
                  <a:pt x="206362" y="292100"/>
                </a:lnTo>
                <a:lnTo>
                  <a:pt x="219837" y="266700"/>
                </a:lnTo>
                <a:lnTo>
                  <a:pt x="262394" y="228600"/>
                </a:lnTo>
                <a:lnTo>
                  <a:pt x="292468" y="203200"/>
                </a:lnTo>
                <a:lnTo>
                  <a:pt x="323811" y="177800"/>
                </a:lnTo>
                <a:lnTo>
                  <a:pt x="356400" y="152400"/>
                </a:lnTo>
                <a:lnTo>
                  <a:pt x="390182" y="127000"/>
                </a:lnTo>
                <a:lnTo>
                  <a:pt x="425081" y="101600"/>
                </a:lnTo>
                <a:lnTo>
                  <a:pt x="490613" y="101600"/>
                </a:lnTo>
                <a:lnTo>
                  <a:pt x="472503" y="114300"/>
                </a:lnTo>
                <a:lnTo>
                  <a:pt x="455206" y="114300"/>
                </a:lnTo>
                <a:lnTo>
                  <a:pt x="437616" y="127000"/>
                </a:lnTo>
                <a:lnTo>
                  <a:pt x="437870" y="127000"/>
                </a:lnTo>
                <a:lnTo>
                  <a:pt x="420547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12" y="152400"/>
                </a:lnTo>
                <a:lnTo>
                  <a:pt x="387235" y="165100"/>
                </a:lnTo>
                <a:lnTo>
                  <a:pt x="371246" y="165100"/>
                </a:lnTo>
                <a:lnTo>
                  <a:pt x="355053" y="177800"/>
                </a:lnTo>
                <a:lnTo>
                  <a:pt x="355295" y="177800"/>
                </a:lnTo>
                <a:lnTo>
                  <a:pt x="339394" y="190500"/>
                </a:lnTo>
                <a:lnTo>
                  <a:pt x="339623" y="190500"/>
                </a:lnTo>
                <a:lnTo>
                  <a:pt x="324027" y="203200"/>
                </a:lnTo>
                <a:lnTo>
                  <a:pt x="324269" y="203200"/>
                </a:lnTo>
                <a:lnTo>
                  <a:pt x="308978" y="215900"/>
                </a:lnTo>
                <a:lnTo>
                  <a:pt x="309206" y="215900"/>
                </a:lnTo>
                <a:lnTo>
                  <a:pt x="294233" y="228600"/>
                </a:lnTo>
                <a:lnTo>
                  <a:pt x="294462" y="228600"/>
                </a:lnTo>
                <a:lnTo>
                  <a:pt x="279819" y="241300"/>
                </a:lnTo>
                <a:lnTo>
                  <a:pt x="280035" y="241300"/>
                </a:lnTo>
                <a:lnTo>
                  <a:pt x="265722" y="254000"/>
                </a:lnTo>
                <a:lnTo>
                  <a:pt x="265938" y="254000"/>
                </a:lnTo>
                <a:lnTo>
                  <a:pt x="251955" y="279400"/>
                </a:lnTo>
                <a:lnTo>
                  <a:pt x="252171" y="279400"/>
                </a:lnTo>
                <a:lnTo>
                  <a:pt x="238531" y="292100"/>
                </a:lnTo>
                <a:lnTo>
                  <a:pt x="238747" y="292100"/>
                </a:lnTo>
                <a:lnTo>
                  <a:pt x="225463" y="304800"/>
                </a:lnTo>
                <a:lnTo>
                  <a:pt x="225653" y="304800"/>
                </a:lnTo>
                <a:lnTo>
                  <a:pt x="212737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45" y="330200"/>
                </a:lnTo>
                <a:lnTo>
                  <a:pt x="188353" y="342900"/>
                </a:lnTo>
                <a:lnTo>
                  <a:pt x="188544" y="342900"/>
                </a:lnTo>
                <a:lnTo>
                  <a:pt x="176720" y="368300"/>
                </a:lnTo>
                <a:lnTo>
                  <a:pt x="176898" y="368300"/>
                </a:lnTo>
                <a:lnTo>
                  <a:pt x="165468" y="381000"/>
                </a:lnTo>
                <a:lnTo>
                  <a:pt x="165646" y="381000"/>
                </a:lnTo>
                <a:lnTo>
                  <a:pt x="154597" y="393700"/>
                </a:lnTo>
                <a:lnTo>
                  <a:pt x="154762" y="393700"/>
                </a:lnTo>
                <a:lnTo>
                  <a:pt x="144119" y="419100"/>
                </a:lnTo>
                <a:lnTo>
                  <a:pt x="144272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58" y="444500"/>
                </a:lnTo>
                <a:lnTo>
                  <a:pt x="124498" y="444500"/>
                </a:lnTo>
                <a:lnTo>
                  <a:pt x="115074" y="469900"/>
                </a:lnTo>
                <a:lnTo>
                  <a:pt x="115227" y="469900"/>
                </a:lnTo>
                <a:lnTo>
                  <a:pt x="106222" y="482600"/>
                </a:lnTo>
                <a:lnTo>
                  <a:pt x="106362" y="482600"/>
                </a:lnTo>
                <a:lnTo>
                  <a:pt x="97790" y="508000"/>
                </a:lnTo>
                <a:lnTo>
                  <a:pt x="89789" y="520700"/>
                </a:lnTo>
                <a:lnTo>
                  <a:pt x="82219" y="533400"/>
                </a:lnTo>
                <a:lnTo>
                  <a:pt x="75095" y="558800"/>
                </a:lnTo>
                <a:lnTo>
                  <a:pt x="68414" y="571500"/>
                </a:lnTo>
                <a:lnTo>
                  <a:pt x="62191" y="596900"/>
                </a:lnTo>
                <a:lnTo>
                  <a:pt x="56438" y="609600"/>
                </a:lnTo>
                <a:lnTo>
                  <a:pt x="51142" y="635000"/>
                </a:lnTo>
                <a:lnTo>
                  <a:pt x="46316" y="660400"/>
                </a:lnTo>
                <a:lnTo>
                  <a:pt x="41973" y="673100"/>
                </a:lnTo>
                <a:lnTo>
                  <a:pt x="38125" y="698500"/>
                </a:lnTo>
                <a:lnTo>
                  <a:pt x="34759" y="711200"/>
                </a:lnTo>
                <a:lnTo>
                  <a:pt x="31902" y="736600"/>
                </a:lnTo>
                <a:lnTo>
                  <a:pt x="30670" y="749300"/>
                </a:lnTo>
                <a:close/>
              </a:path>
              <a:path w="1693545" h="1689100">
                <a:moveTo>
                  <a:pt x="1687474" y="749300"/>
                </a:moveTo>
                <a:lnTo>
                  <a:pt x="1662239" y="749300"/>
                </a:lnTo>
                <a:lnTo>
                  <a:pt x="1660982" y="736600"/>
                </a:lnTo>
                <a:lnTo>
                  <a:pt x="1658099" y="711200"/>
                </a:lnTo>
                <a:lnTo>
                  <a:pt x="1654733" y="698500"/>
                </a:lnTo>
                <a:lnTo>
                  <a:pt x="1650873" y="673100"/>
                </a:lnTo>
                <a:lnTo>
                  <a:pt x="1646529" y="660400"/>
                </a:lnTo>
                <a:lnTo>
                  <a:pt x="1641703" y="635000"/>
                </a:lnTo>
                <a:lnTo>
                  <a:pt x="1636395" y="609600"/>
                </a:lnTo>
                <a:lnTo>
                  <a:pt x="1630629" y="596900"/>
                </a:lnTo>
                <a:lnTo>
                  <a:pt x="1624393" y="571500"/>
                </a:lnTo>
                <a:lnTo>
                  <a:pt x="1617713" y="558800"/>
                </a:lnTo>
                <a:lnTo>
                  <a:pt x="1610575" y="533400"/>
                </a:lnTo>
                <a:lnTo>
                  <a:pt x="1603006" y="520700"/>
                </a:lnTo>
                <a:lnTo>
                  <a:pt x="1594993" y="508000"/>
                </a:lnTo>
                <a:lnTo>
                  <a:pt x="1586560" y="482600"/>
                </a:lnTo>
                <a:lnTo>
                  <a:pt x="1577695" y="469900"/>
                </a:lnTo>
                <a:lnTo>
                  <a:pt x="1577835" y="469900"/>
                </a:lnTo>
                <a:lnTo>
                  <a:pt x="1568411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38" y="419100"/>
                </a:lnTo>
                <a:lnTo>
                  <a:pt x="1548803" y="419100"/>
                </a:lnTo>
                <a:lnTo>
                  <a:pt x="1538147" y="393700"/>
                </a:lnTo>
                <a:lnTo>
                  <a:pt x="1538312" y="393700"/>
                </a:lnTo>
                <a:lnTo>
                  <a:pt x="1527276" y="381000"/>
                </a:lnTo>
                <a:lnTo>
                  <a:pt x="1527441" y="381000"/>
                </a:lnTo>
                <a:lnTo>
                  <a:pt x="1516011" y="368300"/>
                </a:lnTo>
                <a:lnTo>
                  <a:pt x="1516189" y="368300"/>
                </a:lnTo>
                <a:lnTo>
                  <a:pt x="1504378" y="342900"/>
                </a:lnTo>
                <a:lnTo>
                  <a:pt x="1504556" y="342900"/>
                </a:lnTo>
                <a:lnTo>
                  <a:pt x="1492364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4" y="317500"/>
                </a:lnTo>
                <a:lnTo>
                  <a:pt x="1467256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78" y="292100"/>
                </a:lnTo>
                <a:lnTo>
                  <a:pt x="1440751" y="279400"/>
                </a:lnTo>
                <a:lnTo>
                  <a:pt x="1440954" y="279400"/>
                </a:lnTo>
                <a:lnTo>
                  <a:pt x="1426971" y="254000"/>
                </a:lnTo>
                <a:lnTo>
                  <a:pt x="1427187" y="254000"/>
                </a:lnTo>
                <a:lnTo>
                  <a:pt x="1412875" y="241300"/>
                </a:lnTo>
                <a:lnTo>
                  <a:pt x="1413103" y="241300"/>
                </a:lnTo>
                <a:lnTo>
                  <a:pt x="1398447" y="228600"/>
                </a:lnTo>
                <a:lnTo>
                  <a:pt x="1398676" y="228600"/>
                </a:lnTo>
                <a:lnTo>
                  <a:pt x="1383703" y="215900"/>
                </a:lnTo>
                <a:lnTo>
                  <a:pt x="1383931" y="215900"/>
                </a:lnTo>
                <a:lnTo>
                  <a:pt x="1368653" y="203200"/>
                </a:lnTo>
                <a:lnTo>
                  <a:pt x="1368882" y="203200"/>
                </a:lnTo>
                <a:lnTo>
                  <a:pt x="1353286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63" y="165100"/>
                </a:lnTo>
                <a:lnTo>
                  <a:pt x="1305674" y="165100"/>
                </a:lnTo>
                <a:lnTo>
                  <a:pt x="1288897" y="152400"/>
                </a:lnTo>
                <a:lnTo>
                  <a:pt x="1289164" y="152400"/>
                </a:lnTo>
                <a:lnTo>
                  <a:pt x="1272108" y="139700"/>
                </a:lnTo>
                <a:lnTo>
                  <a:pt x="1272362" y="139700"/>
                </a:lnTo>
                <a:lnTo>
                  <a:pt x="1255039" y="127000"/>
                </a:lnTo>
                <a:lnTo>
                  <a:pt x="1255306" y="127000"/>
                </a:lnTo>
                <a:lnTo>
                  <a:pt x="1237716" y="114300"/>
                </a:lnTo>
                <a:lnTo>
                  <a:pt x="1220406" y="114300"/>
                </a:lnTo>
                <a:lnTo>
                  <a:pt x="1202308" y="101600"/>
                </a:lnTo>
                <a:lnTo>
                  <a:pt x="1267828" y="101600"/>
                </a:lnTo>
                <a:lnTo>
                  <a:pt x="1285430" y="114300"/>
                </a:lnTo>
                <a:lnTo>
                  <a:pt x="1319771" y="139700"/>
                </a:lnTo>
                <a:lnTo>
                  <a:pt x="1352956" y="165100"/>
                </a:lnTo>
                <a:lnTo>
                  <a:pt x="1384934" y="190500"/>
                </a:lnTo>
                <a:lnTo>
                  <a:pt x="1415643" y="215900"/>
                </a:lnTo>
                <a:lnTo>
                  <a:pt x="1445044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12" y="330200"/>
                </a:lnTo>
                <a:lnTo>
                  <a:pt x="1536801" y="355600"/>
                </a:lnTo>
                <a:lnTo>
                  <a:pt x="1548409" y="368300"/>
                </a:lnTo>
                <a:lnTo>
                  <a:pt x="1559623" y="381000"/>
                </a:lnTo>
                <a:lnTo>
                  <a:pt x="1570431" y="406400"/>
                </a:lnTo>
                <a:lnTo>
                  <a:pt x="1580819" y="419100"/>
                </a:lnTo>
                <a:lnTo>
                  <a:pt x="1590814" y="431800"/>
                </a:lnTo>
                <a:lnTo>
                  <a:pt x="1600377" y="457200"/>
                </a:lnTo>
                <a:lnTo>
                  <a:pt x="1609509" y="469900"/>
                </a:lnTo>
                <a:lnTo>
                  <a:pt x="1618208" y="495300"/>
                </a:lnTo>
                <a:lnTo>
                  <a:pt x="1626463" y="508000"/>
                </a:lnTo>
                <a:lnTo>
                  <a:pt x="1634261" y="533400"/>
                </a:lnTo>
                <a:lnTo>
                  <a:pt x="1641614" y="546100"/>
                </a:lnTo>
                <a:lnTo>
                  <a:pt x="1648510" y="571500"/>
                </a:lnTo>
                <a:lnTo>
                  <a:pt x="1654924" y="584200"/>
                </a:lnTo>
                <a:lnTo>
                  <a:pt x="1660867" y="609600"/>
                </a:lnTo>
                <a:lnTo>
                  <a:pt x="1666341" y="622300"/>
                </a:lnTo>
                <a:lnTo>
                  <a:pt x="1671307" y="647700"/>
                </a:lnTo>
                <a:lnTo>
                  <a:pt x="1675790" y="673100"/>
                </a:lnTo>
                <a:lnTo>
                  <a:pt x="1679765" y="685800"/>
                </a:lnTo>
                <a:lnTo>
                  <a:pt x="1683232" y="711200"/>
                </a:lnTo>
                <a:lnTo>
                  <a:pt x="1686179" y="736600"/>
                </a:lnTo>
                <a:lnTo>
                  <a:pt x="1687474" y="749300"/>
                </a:lnTo>
                <a:close/>
              </a:path>
              <a:path w="1693545" h="1689100">
                <a:moveTo>
                  <a:pt x="25933" y="812800"/>
                </a:moveTo>
                <a:lnTo>
                  <a:pt x="546" y="812800"/>
                </a:lnTo>
                <a:lnTo>
                  <a:pt x="1028" y="800100"/>
                </a:lnTo>
                <a:lnTo>
                  <a:pt x="1650" y="787400"/>
                </a:lnTo>
                <a:lnTo>
                  <a:pt x="2400" y="774700"/>
                </a:lnTo>
                <a:lnTo>
                  <a:pt x="3276" y="762000"/>
                </a:lnTo>
                <a:lnTo>
                  <a:pt x="4292" y="749300"/>
                </a:lnTo>
                <a:lnTo>
                  <a:pt x="30695" y="749300"/>
                </a:lnTo>
                <a:lnTo>
                  <a:pt x="29565" y="762000"/>
                </a:lnTo>
                <a:lnTo>
                  <a:pt x="28587" y="762000"/>
                </a:lnTo>
                <a:lnTo>
                  <a:pt x="27711" y="774700"/>
                </a:lnTo>
                <a:lnTo>
                  <a:pt x="26987" y="787400"/>
                </a:lnTo>
                <a:lnTo>
                  <a:pt x="26390" y="800100"/>
                </a:lnTo>
                <a:lnTo>
                  <a:pt x="25933" y="812800"/>
                </a:lnTo>
                <a:close/>
              </a:path>
              <a:path w="1693545" h="1689100">
                <a:moveTo>
                  <a:pt x="1692363" y="812800"/>
                </a:moveTo>
                <a:lnTo>
                  <a:pt x="1666989" y="812800"/>
                </a:lnTo>
                <a:lnTo>
                  <a:pt x="1666519" y="800100"/>
                </a:lnTo>
                <a:lnTo>
                  <a:pt x="1665922" y="787400"/>
                </a:lnTo>
                <a:lnTo>
                  <a:pt x="1665185" y="774700"/>
                </a:lnTo>
                <a:lnTo>
                  <a:pt x="1664322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17" y="749300"/>
                </a:lnTo>
                <a:lnTo>
                  <a:pt x="1689633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81" y="800100"/>
                </a:lnTo>
                <a:lnTo>
                  <a:pt x="1692363" y="812800"/>
                </a:lnTo>
                <a:close/>
              </a:path>
              <a:path w="1693545" h="1689100">
                <a:moveTo>
                  <a:pt x="27000" y="889000"/>
                </a:moveTo>
                <a:lnTo>
                  <a:pt x="1028" y="889000"/>
                </a:lnTo>
                <a:lnTo>
                  <a:pt x="546" y="876300"/>
                </a:lnTo>
                <a:lnTo>
                  <a:pt x="203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03" y="812800"/>
                </a:lnTo>
                <a:lnTo>
                  <a:pt x="25603" y="812800"/>
                </a:lnTo>
                <a:lnTo>
                  <a:pt x="25400" y="825500"/>
                </a:lnTo>
                <a:lnTo>
                  <a:pt x="25400" y="850900"/>
                </a:lnTo>
                <a:lnTo>
                  <a:pt x="25603" y="863600"/>
                </a:lnTo>
                <a:lnTo>
                  <a:pt x="25933" y="876300"/>
                </a:lnTo>
                <a:lnTo>
                  <a:pt x="26390" y="876300"/>
                </a:lnTo>
                <a:lnTo>
                  <a:pt x="27000" y="889000"/>
                </a:lnTo>
                <a:close/>
              </a:path>
              <a:path w="1693545" h="1689100">
                <a:moveTo>
                  <a:pt x="1336509" y="1536699"/>
                </a:moveTo>
                <a:lnTo>
                  <a:pt x="1288897" y="1536699"/>
                </a:lnTo>
                <a:lnTo>
                  <a:pt x="1305674" y="1524000"/>
                </a:lnTo>
                <a:lnTo>
                  <a:pt x="1305420" y="1524000"/>
                </a:lnTo>
                <a:lnTo>
                  <a:pt x="1321917" y="1511300"/>
                </a:lnTo>
                <a:lnTo>
                  <a:pt x="1321663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86" y="1485900"/>
                </a:lnTo>
                <a:lnTo>
                  <a:pt x="1368882" y="1473200"/>
                </a:lnTo>
                <a:lnTo>
                  <a:pt x="1368653" y="1473200"/>
                </a:lnTo>
                <a:lnTo>
                  <a:pt x="1383931" y="1460500"/>
                </a:lnTo>
                <a:lnTo>
                  <a:pt x="1383703" y="1460500"/>
                </a:lnTo>
                <a:lnTo>
                  <a:pt x="1398676" y="1447800"/>
                </a:lnTo>
                <a:lnTo>
                  <a:pt x="1398447" y="1447800"/>
                </a:lnTo>
                <a:lnTo>
                  <a:pt x="1413103" y="1435100"/>
                </a:lnTo>
                <a:lnTo>
                  <a:pt x="1412875" y="1435100"/>
                </a:lnTo>
                <a:lnTo>
                  <a:pt x="1427187" y="1422400"/>
                </a:lnTo>
                <a:lnTo>
                  <a:pt x="1426971" y="1422400"/>
                </a:lnTo>
                <a:lnTo>
                  <a:pt x="1440954" y="1409700"/>
                </a:lnTo>
                <a:lnTo>
                  <a:pt x="1440751" y="1409700"/>
                </a:lnTo>
                <a:lnTo>
                  <a:pt x="1454378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56" y="1371600"/>
                </a:lnTo>
                <a:lnTo>
                  <a:pt x="1480184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64" y="1346200"/>
                </a:lnTo>
                <a:lnTo>
                  <a:pt x="1504556" y="1333500"/>
                </a:lnTo>
                <a:lnTo>
                  <a:pt x="1504378" y="1333500"/>
                </a:lnTo>
                <a:lnTo>
                  <a:pt x="1516189" y="1320800"/>
                </a:lnTo>
                <a:lnTo>
                  <a:pt x="1516011" y="1320800"/>
                </a:lnTo>
                <a:lnTo>
                  <a:pt x="1527441" y="1295400"/>
                </a:lnTo>
                <a:lnTo>
                  <a:pt x="1527276" y="1295400"/>
                </a:lnTo>
                <a:lnTo>
                  <a:pt x="1538312" y="1282700"/>
                </a:lnTo>
                <a:lnTo>
                  <a:pt x="1538147" y="1282700"/>
                </a:lnTo>
                <a:lnTo>
                  <a:pt x="1548803" y="1270000"/>
                </a:lnTo>
                <a:lnTo>
                  <a:pt x="1548638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11" y="1231900"/>
                </a:lnTo>
                <a:lnTo>
                  <a:pt x="1577835" y="1219200"/>
                </a:lnTo>
                <a:lnTo>
                  <a:pt x="1577695" y="1219200"/>
                </a:lnTo>
                <a:lnTo>
                  <a:pt x="1586687" y="1193800"/>
                </a:lnTo>
                <a:lnTo>
                  <a:pt x="1595120" y="1181100"/>
                </a:lnTo>
                <a:lnTo>
                  <a:pt x="1603120" y="1155700"/>
                </a:lnTo>
                <a:lnTo>
                  <a:pt x="1610690" y="1143000"/>
                </a:lnTo>
                <a:lnTo>
                  <a:pt x="1617814" y="1117600"/>
                </a:lnTo>
                <a:lnTo>
                  <a:pt x="1624495" y="1104900"/>
                </a:lnTo>
                <a:lnTo>
                  <a:pt x="1630718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593" y="1028700"/>
                </a:lnTo>
                <a:lnTo>
                  <a:pt x="1650936" y="1003300"/>
                </a:lnTo>
                <a:lnTo>
                  <a:pt x="1654797" y="990600"/>
                </a:lnTo>
                <a:lnTo>
                  <a:pt x="1658150" y="965200"/>
                </a:lnTo>
                <a:lnTo>
                  <a:pt x="1661007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47" y="914400"/>
                </a:lnTo>
                <a:lnTo>
                  <a:pt x="1665198" y="901700"/>
                </a:lnTo>
                <a:lnTo>
                  <a:pt x="1665922" y="889000"/>
                </a:lnTo>
                <a:lnTo>
                  <a:pt x="1666519" y="876300"/>
                </a:lnTo>
                <a:lnTo>
                  <a:pt x="1666976" y="876300"/>
                </a:lnTo>
                <a:lnTo>
                  <a:pt x="1667319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06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06" y="863600"/>
                </a:lnTo>
                <a:lnTo>
                  <a:pt x="1692363" y="876300"/>
                </a:lnTo>
                <a:lnTo>
                  <a:pt x="1691881" y="889000"/>
                </a:lnTo>
                <a:lnTo>
                  <a:pt x="1691271" y="889000"/>
                </a:lnTo>
                <a:lnTo>
                  <a:pt x="1690522" y="901700"/>
                </a:lnTo>
                <a:lnTo>
                  <a:pt x="1687474" y="939800"/>
                </a:lnTo>
                <a:lnTo>
                  <a:pt x="1683232" y="965200"/>
                </a:lnTo>
                <a:lnTo>
                  <a:pt x="1679765" y="990600"/>
                </a:lnTo>
                <a:lnTo>
                  <a:pt x="1675790" y="1016000"/>
                </a:lnTo>
                <a:lnTo>
                  <a:pt x="1671307" y="1028700"/>
                </a:lnTo>
                <a:lnTo>
                  <a:pt x="1666341" y="1054100"/>
                </a:lnTo>
                <a:lnTo>
                  <a:pt x="1660867" y="1066800"/>
                </a:lnTo>
                <a:lnTo>
                  <a:pt x="1654924" y="1092200"/>
                </a:lnTo>
                <a:lnTo>
                  <a:pt x="1648510" y="1117600"/>
                </a:lnTo>
                <a:lnTo>
                  <a:pt x="1641614" y="1130300"/>
                </a:lnTo>
                <a:lnTo>
                  <a:pt x="1634261" y="1155700"/>
                </a:lnTo>
                <a:lnTo>
                  <a:pt x="1626463" y="1168400"/>
                </a:lnTo>
                <a:lnTo>
                  <a:pt x="1618208" y="1193800"/>
                </a:lnTo>
                <a:lnTo>
                  <a:pt x="1609509" y="1206500"/>
                </a:lnTo>
                <a:lnTo>
                  <a:pt x="1600377" y="1231900"/>
                </a:lnTo>
                <a:lnTo>
                  <a:pt x="1590814" y="1244600"/>
                </a:lnTo>
                <a:lnTo>
                  <a:pt x="1580819" y="1257300"/>
                </a:lnTo>
                <a:lnTo>
                  <a:pt x="1570431" y="1282700"/>
                </a:lnTo>
                <a:lnTo>
                  <a:pt x="1559623" y="1295400"/>
                </a:lnTo>
                <a:lnTo>
                  <a:pt x="1548409" y="1308100"/>
                </a:lnTo>
                <a:lnTo>
                  <a:pt x="1536801" y="1333500"/>
                </a:lnTo>
                <a:lnTo>
                  <a:pt x="1524812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30" y="1422400"/>
                </a:lnTo>
                <a:lnTo>
                  <a:pt x="1430515" y="1447800"/>
                </a:lnTo>
                <a:lnTo>
                  <a:pt x="1415643" y="1460500"/>
                </a:lnTo>
                <a:lnTo>
                  <a:pt x="1400454" y="1485900"/>
                </a:lnTo>
                <a:lnTo>
                  <a:pt x="1384934" y="1498600"/>
                </a:lnTo>
                <a:lnTo>
                  <a:pt x="1369098" y="1511300"/>
                </a:lnTo>
                <a:lnTo>
                  <a:pt x="1352956" y="1524000"/>
                </a:lnTo>
                <a:lnTo>
                  <a:pt x="1336509" y="1536699"/>
                </a:lnTo>
                <a:close/>
              </a:path>
              <a:path w="1693545" h="1689100">
                <a:moveTo>
                  <a:pt x="404012" y="1536699"/>
                </a:moveTo>
                <a:lnTo>
                  <a:pt x="356400" y="1536699"/>
                </a:lnTo>
                <a:lnTo>
                  <a:pt x="339953" y="1524000"/>
                </a:lnTo>
                <a:lnTo>
                  <a:pt x="323811" y="1511300"/>
                </a:lnTo>
                <a:lnTo>
                  <a:pt x="307975" y="1498600"/>
                </a:lnTo>
                <a:lnTo>
                  <a:pt x="292468" y="1485900"/>
                </a:lnTo>
                <a:lnTo>
                  <a:pt x="277266" y="1460500"/>
                </a:lnTo>
                <a:lnTo>
                  <a:pt x="262394" y="1447800"/>
                </a:lnTo>
                <a:lnTo>
                  <a:pt x="233680" y="1422400"/>
                </a:lnTo>
                <a:lnTo>
                  <a:pt x="193243" y="1384300"/>
                </a:lnTo>
                <a:lnTo>
                  <a:pt x="180479" y="1358900"/>
                </a:lnTo>
                <a:lnTo>
                  <a:pt x="168109" y="1346200"/>
                </a:lnTo>
                <a:lnTo>
                  <a:pt x="156108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090" y="1257300"/>
                </a:lnTo>
                <a:lnTo>
                  <a:pt x="102108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48" y="1155700"/>
                </a:lnTo>
                <a:lnTo>
                  <a:pt x="51295" y="1130300"/>
                </a:lnTo>
                <a:lnTo>
                  <a:pt x="44411" y="1117600"/>
                </a:lnTo>
                <a:lnTo>
                  <a:pt x="37985" y="1092200"/>
                </a:lnTo>
                <a:lnTo>
                  <a:pt x="32042" y="1066800"/>
                </a:lnTo>
                <a:lnTo>
                  <a:pt x="26581" y="1054100"/>
                </a:lnTo>
                <a:lnTo>
                  <a:pt x="21602" y="1028700"/>
                </a:lnTo>
                <a:lnTo>
                  <a:pt x="17119" y="1016000"/>
                </a:lnTo>
                <a:lnTo>
                  <a:pt x="13144" y="990600"/>
                </a:lnTo>
                <a:lnTo>
                  <a:pt x="9677" y="965200"/>
                </a:lnTo>
                <a:lnTo>
                  <a:pt x="6731" y="952500"/>
                </a:lnTo>
                <a:lnTo>
                  <a:pt x="5448" y="939800"/>
                </a:lnTo>
                <a:lnTo>
                  <a:pt x="4292" y="927100"/>
                </a:lnTo>
                <a:lnTo>
                  <a:pt x="3276" y="914400"/>
                </a:lnTo>
                <a:lnTo>
                  <a:pt x="2400" y="901700"/>
                </a:lnTo>
                <a:lnTo>
                  <a:pt x="1650" y="889000"/>
                </a:lnTo>
                <a:lnTo>
                  <a:pt x="26987" y="889000"/>
                </a:lnTo>
                <a:lnTo>
                  <a:pt x="27724" y="901700"/>
                </a:lnTo>
                <a:lnTo>
                  <a:pt x="28587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02" y="939800"/>
                </a:lnTo>
                <a:lnTo>
                  <a:pt x="34810" y="965200"/>
                </a:lnTo>
                <a:lnTo>
                  <a:pt x="38176" y="990600"/>
                </a:lnTo>
                <a:lnTo>
                  <a:pt x="42037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15" y="1066800"/>
                </a:lnTo>
                <a:lnTo>
                  <a:pt x="62293" y="1079500"/>
                </a:lnTo>
                <a:lnTo>
                  <a:pt x="68516" y="1104900"/>
                </a:lnTo>
                <a:lnTo>
                  <a:pt x="75209" y="1117600"/>
                </a:lnTo>
                <a:lnTo>
                  <a:pt x="82334" y="1143000"/>
                </a:lnTo>
                <a:lnTo>
                  <a:pt x="89916" y="1155700"/>
                </a:lnTo>
                <a:lnTo>
                  <a:pt x="97917" y="1181100"/>
                </a:lnTo>
                <a:lnTo>
                  <a:pt x="106362" y="1193800"/>
                </a:lnTo>
                <a:lnTo>
                  <a:pt x="106222" y="1193800"/>
                </a:lnTo>
                <a:lnTo>
                  <a:pt x="115227" y="1219200"/>
                </a:lnTo>
                <a:lnTo>
                  <a:pt x="115074" y="1219200"/>
                </a:lnTo>
                <a:lnTo>
                  <a:pt x="124498" y="1231900"/>
                </a:lnTo>
                <a:lnTo>
                  <a:pt x="124358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72" y="1270000"/>
                </a:lnTo>
                <a:lnTo>
                  <a:pt x="144119" y="1270000"/>
                </a:lnTo>
                <a:lnTo>
                  <a:pt x="154762" y="1282700"/>
                </a:lnTo>
                <a:lnTo>
                  <a:pt x="154597" y="1282700"/>
                </a:lnTo>
                <a:lnTo>
                  <a:pt x="165646" y="1295400"/>
                </a:lnTo>
                <a:lnTo>
                  <a:pt x="165468" y="1295400"/>
                </a:lnTo>
                <a:lnTo>
                  <a:pt x="176898" y="1320800"/>
                </a:lnTo>
                <a:lnTo>
                  <a:pt x="176720" y="1320800"/>
                </a:lnTo>
                <a:lnTo>
                  <a:pt x="188544" y="1333500"/>
                </a:lnTo>
                <a:lnTo>
                  <a:pt x="188353" y="1333500"/>
                </a:lnTo>
                <a:lnTo>
                  <a:pt x="200545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37" y="1358900"/>
                </a:lnTo>
                <a:lnTo>
                  <a:pt x="225653" y="1371600"/>
                </a:lnTo>
                <a:lnTo>
                  <a:pt x="225463" y="1371600"/>
                </a:lnTo>
                <a:lnTo>
                  <a:pt x="238747" y="1397000"/>
                </a:lnTo>
                <a:lnTo>
                  <a:pt x="238531" y="1397000"/>
                </a:lnTo>
                <a:lnTo>
                  <a:pt x="252171" y="1409700"/>
                </a:lnTo>
                <a:lnTo>
                  <a:pt x="251955" y="1409700"/>
                </a:lnTo>
                <a:lnTo>
                  <a:pt x="265938" y="1422400"/>
                </a:lnTo>
                <a:lnTo>
                  <a:pt x="265722" y="1422400"/>
                </a:lnTo>
                <a:lnTo>
                  <a:pt x="280035" y="1435100"/>
                </a:lnTo>
                <a:lnTo>
                  <a:pt x="279819" y="1435100"/>
                </a:lnTo>
                <a:lnTo>
                  <a:pt x="294462" y="1447800"/>
                </a:lnTo>
                <a:lnTo>
                  <a:pt x="294233" y="1447800"/>
                </a:lnTo>
                <a:lnTo>
                  <a:pt x="309206" y="1460500"/>
                </a:lnTo>
                <a:lnTo>
                  <a:pt x="308978" y="1460500"/>
                </a:lnTo>
                <a:lnTo>
                  <a:pt x="324269" y="1473200"/>
                </a:lnTo>
                <a:lnTo>
                  <a:pt x="324027" y="1473200"/>
                </a:lnTo>
                <a:lnTo>
                  <a:pt x="339623" y="1485900"/>
                </a:lnTo>
                <a:lnTo>
                  <a:pt x="339394" y="1485900"/>
                </a:lnTo>
                <a:lnTo>
                  <a:pt x="355295" y="1498600"/>
                </a:lnTo>
                <a:lnTo>
                  <a:pt x="355053" y="1498600"/>
                </a:lnTo>
                <a:lnTo>
                  <a:pt x="371246" y="1511300"/>
                </a:lnTo>
                <a:lnTo>
                  <a:pt x="371005" y="1511300"/>
                </a:lnTo>
                <a:lnTo>
                  <a:pt x="387489" y="1524000"/>
                </a:lnTo>
                <a:lnTo>
                  <a:pt x="387235" y="1524000"/>
                </a:lnTo>
                <a:lnTo>
                  <a:pt x="404012" y="1536699"/>
                </a:lnTo>
                <a:close/>
              </a:path>
              <a:path w="1693545" h="1689100">
                <a:moveTo>
                  <a:pt x="526986" y="1600199"/>
                </a:moveTo>
                <a:lnTo>
                  <a:pt x="461060" y="1600199"/>
                </a:lnTo>
                <a:lnTo>
                  <a:pt x="442937" y="1587499"/>
                </a:lnTo>
                <a:lnTo>
                  <a:pt x="425081" y="1574799"/>
                </a:lnTo>
                <a:lnTo>
                  <a:pt x="407492" y="1562099"/>
                </a:lnTo>
                <a:lnTo>
                  <a:pt x="390182" y="1549399"/>
                </a:lnTo>
                <a:lnTo>
                  <a:pt x="373151" y="1536699"/>
                </a:lnTo>
                <a:lnTo>
                  <a:pt x="420547" y="1536699"/>
                </a:lnTo>
                <a:lnTo>
                  <a:pt x="437870" y="1549399"/>
                </a:lnTo>
                <a:lnTo>
                  <a:pt x="437616" y="1549399"/>
                </a:lnTo>
                <a:lnTo>
                  <a:pt x="455206" y="1562099"/>
                </a:lnTo>
                <a:lnTo>
                  <a:pt x="454926" y="1562099"/>
                </a:lnTo>
                <a:lnTo>
                  <a:pt x="472782" y="1574799"/>
                </a:lnTo>
                <a:lnTo>
                  <a:pt x="490334" y="1574799"/>
                </a:lnTo>
                <a:lnTo>
                  <a:pt x="508673" y="1587499"/>
                </a:lnTo>
                <a:lnTo>
                  <a:pt x="508393" y="1587499"/>
                </a:lnTo>
                <a:lnTo>
                  <a:pt x="526986" y="1600199"/>
                </a:lnTo>
                <a:close/>
              </a:path>
              <a:path w="1693545" h="1689100">
                <a:moveTo>
                  <a:pt x="1231849" y="1600199"/>
                </a:moveTo>
                <a:lnTo>
                  <a:pt x="1165936" y="1600199"/>
                </a:lnTo>
                <a:lnTo>
                  <a:pt x="1184516" y="1587499"/>
                </a:lnTo>
                <a:lnTo>
                  <a:pt x="1184236" y="1587499"/>
                </a:lnTo>
                <a:lnTo>
                  <a:pt x="1202588" y="1574799"/>
                </a:lnTo>
                <a:lnTo>
                  <a:pt x="1220139" y="1574799"/>
                </a:lnTo>
                <a:lnTo>
                  <a:pt x="1237983" y="1562099"/>
                </a:lnTo>
                <a:lnTo>
                  <a:pt x="1237716" y="1562099"/>
                </a:lnTo>
                <a:lnTo>
                  <a:pt x="1255306" y="1549399"/>
                </a:lnTo>
                <a:lnTo>
                  <a:pt x="1255039" y="1549399"/>
                </a:lnTo>
                <a:lnTo>
                  <a:pt x="1272362" y="1536699"/>
                </a:lnTo>
                <a:lnTo>
                  <a:pt x="1319771" y="1536699"/>
                </a:lnTo>
                <a:lnTo>
                  <a:pt x="1302740" y="1549399"/>
                </a:lnTo>
                <a:lnTo>
                  <a:pt x="1285430" y="1562099"/>
                </a:lnTo>
                <a:lnTo>
                  <a:pt x="1267828" y="1574799"/>
                </a:lnTo>
                <a:lnTo>
                  <a:pt x="1249972" y="1587499"/>
                </a:lnTo>
                <a:lnTo>
                  <a:pt x="1231849" y="1600199"/>
                </a:lnTo>
                <a:close/>
              </a:path>
              <a:path w="1693545" h="1689100">
                <a:moveTo>
                  <a:pt x="602424" y="1625599"/>
                </a:moveTo>
                <a:lnTo>
                  <a:pt x="516940" y="1625599"/>
                </a:lnTo>
                <a:lnTo>
                  <a:pt x="479450" y="1600199"/>
                </a:lnTo>
                <a:lnTo>
                  <a:pt x="545223" y="1600199"/>
                </a:lnTo>
                <a:lnTo>
                  <a:pt x="564273" y="1612899"/>
                </a:lnTo>
                <a:lnTo>
                  <a:pt x="582942" y="1612899"/>
                </a:lnTo>
                <a:lnTo>
                  <a:pt x="602424" y="1625599"/>
                </a:lnTo>
                <a:close/>
              </a:path>
              <a:path w="1693545" h="1689100">
                <a:moveTo>
                  <a:pt x="1175969" y="1625599"/>
                </a:moveTo>
                <a:lnTo>
                  <a:pt x="1090498" y="1625599"/>
                </a:lnTo>
                <a:lnTo>
                  <a:pt x="1109967" y="1612899"/>
                </a:lnTo>
                <a:lnTo>
                  <a:pt x="1128649" y="1612899"/>
                </a:lnTo>
                <a:lnTo>
                  <a:pt x="1147686" y="1600199"/>
                </a:lnTo>
                <a:lnTo>
                  <a:pt x="1213472" y="1600199"/>
                </a:lnTo>
                <a:lnTo>
                  <a:pt x="1175969" y="1625599"/>
                </a:lnTo>
                <a:close/>
              </a:path>
              <a:path w="1693545" h="1689100">
                <a:moveTo>
                  <a:pt x="641388" y="1638299"/>
                </a:moveTo>
                <a:lnTo>
                  <a:pt x="555396" y="1638299"/>
                </a:lnTo>
                <a:lnTo>
                  <a:pt x="536054" y="1625599"/>
                </a:lnTo>
                <a:lnTo>
                  <a:pt x="621499" y="1625599"/>
                </a:lnTo>
                <a:lnTo>
                  <a:pt x="641388" y="1638299"/>
                </a:lnTo>
                <a:close/>
              </a:path>
              <a:path w="1693545" h="1689100">
                <a:moveTo>
                  <a:pt x="1137526" y="1638299"/>
                </a:moveTo>
                <a:lnTo>
                  <a:pt x="1051521" y="1638299"/>
                </a:lnTo>
                <a:lnTo>
                  <a:pt x="1071410" y="1625599"/>
                </a:lnTo>
                <a:lnTo>
                  <a:pt x="1156855" y="1625599"/>
                </a:lnTo>
                <a:lnTo>
                  <a:pt x="1137526" y="1638299"/>
                </a:lnTo>
                <a:close/>
              </a:path>
              <a:path w="1693545" h="1689100">
                <a:moveTo>
                  <a:pt x="681113" y="1650999"/>
                </a:moveTo>
                <a:lnTo>
                  <a:pt x="594728" y="1650999"/>
                </a:lnTo>
                <a:lnTo>
                  <a:pt x="574954" y="1638299"/>
                </a:lnTo>
                <a:lnTo>
                  <a:pt x="660844" y="1638299"/>
                </a:lnTo>
                <a:lnTo>
                  <a:pt x="681113" y="1650999"/>
                </a:lnTo>
                <a:close/>
              </a:path>
              <a:path w="1693545" h="1689100">
                <a:moveTo>
                  <a:pt x="701243" y="1650999"/>
                </a:moveTo>
                <a:lnTo>
                  <a:pt x="681113" y="1650999"/>
                </a:lnTo>
                <a:lnTo>
                  <a:pt x="680796" y="1638299"/>
                </a:lnTo>
                <a:lnTo>
                  <a:pt x="701243" y="1650999"/>
                </a:lnTo>
                <a:close/>
              </a:path>
              <a:path w="1693545" h="1689100">
                <a:moveTo>
                  <a:pt x="1011796" y="1650999"/>
                </a:moveTo>
                <a:lnTo>
                  <a:pt x="991666" y="1650999"/>
                </a:lnTo>
                <a:lnTo>
                  <a:pt x="1012113" y="1638299"/>
                </a:lnTo>
                <a:lnTo>
                  <a:pt x="1011796" y="1650999"/>
                </a:lnTo>
                <a:close/>
              </a:path>
              <a:path w="1693545" h="1689100">
                <a:moveTo>
                  <a:pt x="1098181" y="1650999"/>
                </a:moveTo>
                <a:lnTo>
                  <a:pt x="1011796" y="1650999"/>
                </a:lnTo>
                <a:lnTo>
                  <a:pt x="1032065" y="1638299"/>
                </a:lnTo>
                <a:lnTo>
                  <a:pt x="1117968" y="1638299"/>
                </a:lnTo>
                <a:lnTo>
                  <a:pt x="1098181" y="1650999"/>
                </a:lnTo>
                <a:close/>
              </a:path>
              <a:path w="1693545" h="1689100">
                <a:moveTo>
                  <a:pt x="772934" y="1663699"/>
                </a:moveTo>
                <a:lnTo>
                  <a:pt x="634911" y="1663699"/>
                </a:lnTo>
                <a:lnTo>
                  <a:pt x="614718" y="1650999"/>
                </a:lnTo>
                <a:lnTo>
                  <a:pt x="762406" y="1650999"/>
                </a:lnTo>
                <a:lnTo>
                  <a:pt x="772934" y="1663699"/>
                </a:lnTo>
                <a:close/>
              </a:path>
              <a:path w="1693545" h="1689100">
                <a:moveTo>
                  <a:pt x="1058011" y="1663699"/>
                </a:moveTo>
                <a:lnTo>
                  <a:pt x="919975" y="1663699"/>
                </a:lnTo>
                <a:lnTo>
                  <a:pt x="930503" y="1650999"/>
                </a:lnTo>
                <a:lnTo>
                  <a:pt x="1078204" y="1650999"/>
                </a:lnTo>
                <a:lnTo>
                  <a:pt x="1058011" y="1663699"/>
                </a:lnTo>
                <a:close/>
              </a:path>
              <a:path w="1693545" h="1689100">
                <a:moveTo>
                  <a:pt x="996289" y="1676399"/>
                </a:moveTo>
                <a:lnTo>
                  <a:pt x="696620" y="1676399"/>
                </a:lnTo>
                <a:lnTo>
                  <a:pt x="675868" y="1663699"/>
                </a:lnTo>
                <a:lnTo>
                  <a:pt x="1017054" y="1663699"/>
                </a:lnTo>
                <a:lnTo>
                  <a:pt x="996289" y="1676399"/>
                </a:lnTo>
                <a:close/>
              </a:path>
              <a:path w="1693545" h="1689100">
                <a:moveTo>
                  <a:pt x="922299" y="1689099"/>
                </a:moveTo>
                <a:lnTo>
                  <a:pt x="770610" y="1689099"/>
                </a:lnTo>
                <a:lnTo>
                  <a:pt x="759917" y="1676399"/>
                </a:lnTo>
                <a:lnTo>
                  <a:pt x="932992" y="1676399"/>
                </a:lnTo>
                <a:lnTo>
                  <a:pt x="922299" y="1689099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215793" y="4975618"/>
            <a:ext cx="1693545" cy="1689100"/>
          </a:xfrm>
          <a:custGeom>
            <a:avLst/>
            <a:gdLst/>
            <a:ahLst/>
            <a:cxnLst/>
            <a:rect l="l" t="t" r="r" b="b"/>
            <a:pathLst>
              <a:path w="1693545" h="1689100">
                <a:moveTo>
                  <a:pt x="996302" y="12700"/>
                </a:moveTo>
                <a:lnTo>
                  <a:pt x="696633" y="12700"/>
                </a:lnTo>
                <a:lnTo>
                  <a:pt x="717562" y="0"/>
                </a:lnTo>
                <a:lnTo>
                  <a:pt x="975372" y="0"/>
                </a:lnTo>
                <a:lnTo>
                  <a:pt x="996302" y="12700"/>
                </a:lnTo>
                <a:close/>
              </a:path>
              <a:path w="1693545" h="1689100">
                <a:moveTo>
                  <a:pt x="1058011" y="25400"/>
                </a:moveTo>
                <a:lnTo>
                  <a:pt x="634911" y="25400"/>
                </a:lnTo>
                <a:lnTo>
                  <a:pt x="655294" y="12700"/>
                </a:lnTo>
                <a:lnTo>
                  <a:pt x="1037628" y="12700"/>
                </a:lnTo>
                <a:lnTo>
                  <a:pt x="1058011" y="25400"/>
                </a:lnTo>
                <a:close/>
              </a:path>
              <a:path w="1693545" h="1689100">
                <a:moveTo>
                  <a:pt x="641083" y="50800"/>
                </a:moveTo>
                <a:lnTo>
                  <a:pt x="555396" y="50800"/>
                </a:lnTo>
                <a:lnTo>
                  <a:pt x="594740" y="25400"/>
                </a:lnTo>
                <a:lnTo>
                  <a:pt x="721563" y="25400"/>
                </a:lnTo>
                <a:lnTo>
                  <a:pt x="700938" y="38100"/>
                </a:lnTo>
                <a:lnTo>
                  <a:pt x="661161" y="38100"/>
                </a:lnTo>
                <a:lnTo>
                  <a:pt x="641083" y="50800"/>
                </a:lnTo>
                <a:close/>
              </a:path>
              <a:path w="1693545" h="1689100">
                <a:moveTo>
                  <a:pt x="1137526" y="50800"/>
                </a:moveTo>
                <a:lnTo>
                  <a:pt x="1051839" y="50800"/>
                </a:lnTo>
                <a:lnTo>
                  <a:pt x="1031760" y="38100"/>
                </a:lnTo>
                <a:lnTo>
                  <a:pt x="991997" y="38100"/>
                </a:lnTo>
                <a:lnTo>
                  <a:pt x="971372" y="25400"/>
                </a:lnTo>
                <a:lnTo>
                  <a:pt x="1098194" y="25400"/>
                </a:lnTo>
                <a:lnTo>
                  <a:pt x="1137526" y="50800"/>
                </a:lnTo>
                <a:close/>
              </a:path>
              <a:path w="1693545" h="1689100">
                <a:moveTo>
                  <a:pt x="582955" y="63500"/>
                </a:moveTo>
                <a:lnTo>
                  <a:pt x="516953" y="63500"/>
                </a:lnTo>
                <a:lnTo>
                  <a:pt x="536067" y="50800"/>
                </a:lnTo>
                <a:lnTo>
                  <a:pt x="602437" y="50800"/>
                </a:lnTo>
                <a:lnTo>
                  <a:pt x="582955" y="63500"/>
                </a:lnTo>
                <a:close/>
              </a:path>
              <a:path w="1693545" h="1689100">
                <a:moveTo>
                  <a:pt x="1175981" y="63500"/>
                </a:moveTo>
                <a:lnTo>
                  <a:pt x="1109979" y="63500"/>
                </a:lnTo>
                <a:lnTo>
                  <a:pt x="1090498" y="50800"/>
                </a:lnTo>
                <a:lnTo>
                  <a:pt x="1156868" y="50800"/>
                </a:lnTo>
                <a:lnTo>
                  <a:pt x="1175981" y="63500"/>
                </a:lnTo>
                <a:close/>
              </a:path>
              <a:path w="1693545" h="1689100">
                <a:moveTo>
                  <a:pt x="490334" y="101600"/>
                </a:moveTo>
                <a:lnTo>
                  <a:pt x="442950" y="101600"/>
                </a:lnTo>
                <a:lnTo>
                  <a:pt x="461073" y="88900"/>
                </a:lnTo>
                <a:lnTo>
                  <a:pt x="498081" y="63500"/>
                </a:lnTo>
                <a:lnTo>
                  <a:pt x="564273" y="63500"/>
                </a:lnTo>
                <a:lnTo>
                  <a:pt x="545236" y="76200"/>
                </a:lnTo>
                <a:lnTo>
                  <a:pt x="545528" y="76200"/>
                </a:lnTo>
                <a:lnTo>
                  <a:pt x="526707" y="88900"/>
                </a:lnTo>
                <a:lnTo>
                  <a:pt x="508685" y="88900"/>
                </a:lnTo>
                <a:lnTo>
                  <a:pt x="490334" y="101600"/>
                </a:lnTo>
                <a:close/>
              </a:path>
              <a:path w="1693545" h="1689100">
                <a:moveTo>
                  <a:pt x="1249984" y="101600"/>
                </a:moveTo>
                <a:lnTo>
                  <a:pt x="1202588" y="101600"/>
                </a:lnTo>
                <a:lnTo>
                  <a:pt x="1184249" y="88900"/>
                </a:lnTo>
                <a:lnTo>
                  <a:pt x="1166228" y="88900"/>
                </a:lnTo>
                <a:lnTo>
                  <a:pt x="1147406" y="76200"/>
                </a:lnTo>
                <a:lnTo>
                  <a:pt x="1147699" y="76200"/>
                </a:lnTo>
                <a:lnTo>
                  <a:pt x="1128649" y="63500"/>
                </a:lnTo>
                <a:lnTo>
                  <a:pt x="1194854" y="63500"/>
                </a:lnTo>
                <a:lnTo>
                  <a:pt x="1231861" y="88900"/>
                </a:lnTo>
                <a:lnTo>
                  <a:pt x="1249984" y="101600"/>
                </a:lnTo>
                <a:close/>
              </a:path>
              <a:path w="1693545" h="1689100">
                <a:moveTo>
                  <a:pt x="30683" y="749300"/>
                </a:moveTo>
                <a:lnTo>
                  <a:pt x="5448" y="749300"/>
                </a:lnTo>
                <a:lnTo>
                  <a:pt x="6743" y="736600"/>
                </a:lnTo>
                <a:lnTo>
                  <a:pt x="9690" y="711200"/>
                </a:lnTo>
                <a:lnTo>
                  <a:pt x="13157" y="685800"/>
                </a:lnTo>
                <a:lnTo>
                  <a:pt x="17132" y="673100"/>
                </a:lnTo>
                <a:lnTo>
                  <a:pt x="21615" y="647700"/>
                </a:lnTo>
                <a:lnTo>
                  <a:pt x="26581" y="622300"/>
                </a:lnTo>
                <a:lnTo>
                  <a:pt x="32054" y="609600"/>
                </a:lnTo>
                <a:lnTo>
                  <a:pt x="37998" y="584200"/>
                </a:lnTo>
                <a:lnTo>
                  <a:pt x="44411" y="571500"/>
                </a:lnTo>
                <a:lnTo>
                  <a:pt x="51307" y="546100"/>
                </a:lnTo>
                <a:lnTo>
                  <a:pt x="58661" y="533400"/>
                </a:lnTo>
                <a:lnTo>
                  <a:pt x="66459" y="508000"/>
                </a:lnTo>
                <a:lnTo>
                  <a:pt x="74714" y="495300"/>
                </a:lnTo>
                <a:lnTo>
                  <a:pt x="83413" y="469900"/>
                </a:lnTo>
                <a:lnTo>
                  <a:pt x="92544" y="457200"/>
                </a:lnTo>
                <a:lnTo>
                  <a:pt x="102107" y="431800"/>
                </a:lnTo>
                <a:lnTo>
                  <a:pt x="112102" y="419100"/>
                </a:lnTo>
                <a:lnTo>
                  <a:pt x="122491" y="406400"/>
                </a:lnTo>
                <a:lnTo>
                  <a:pt x="133299" y="381000"/>
                </a:lnTo>
                <a:lnTo>
                  <a:pt x="144513" y="368300"/>
                </a:lnTo>
                <a:lnTo>
                  <a:pt x="156121" y="355600"/>
                </a:lnTo>
                <a:lnTo>
                  <a:pt x="168122" y="330200"/>
                </a:lnTo>
                <a:lnTo>
                  <a:pt x="180492" y="317500"/>
                </a:lnTo>
                <a:lnTo>
                  <a:pt x="193243" y="304800"/>
                </a:lnTo>
                <a:lnTo>
                  <a:pt x="206362" y="292100"/>
                </a:lnTo>
                <a:lnTo>
                  <a:pt x="219849" y="266700"/>
                </a:lnTo>
                <a:lnTo>
                  <a:pt x="262407" y="228600"/>
                </a:lnTo>
                <a:lnTo>
                  <a:pt x="292468" y="203200"/>
                </a:lnTo>
                <a:lnTo>
                  <a:pt x="323824" y="177800"/>
                </a:lnTo>
                <a:lnTo>
                  <a:pt x="356412" y="152400"/>
                </a:lnTo>
                <a:lnTo>
                  <a:pt x="390182" y="127000"/>
                </a:lnTo>
                <a:lnTo>
                  <a:pt x="425094" y="101600"/>
                </a:lnTo>
                <a:lnTo>
                  <a:pt x="490613" y="101600"/>
                </a:lnTo>
                <a:lnTo>
                  <a:pt x="472516" y="114300"/>
                </a:lnTo>
                <a:lnTo>
                  <a:pt x="455206" y="114300"/>
                </a:lnTo>
                <a:lnTo>
                  <a:pt x="437616" y="127000"/>
                </a:lnTo>
                <a:lnTo>
                  <a:pt x="437883" y="127000"/>
                </a:lnTo>
                <a:lnTo>
                  <a:pt x="420560" y="139700"/>
                </a:lnTo>
                <a:lnTo>
                  <a:pt x="420814" y="139700"/>
                </a:lnTo>
                <a:lnTo>
                  <a:pt x="403758" y="152400"/>
                </a:lnTo>
                <a:lnTo>
                  <a:pt x="404025" y="152400"/>
                </a:lnTo>
                <a:lnTo>
                  <a:pt x="387248" y="165100"/>
                </a:lnTo>
                <a:lnTo>
                  <a:pt x="371259" y="165100"/>
                </a:lnTo>
                <a:lnTo>
                  <a:pt x="355053" y="177800"/>
                </a:lnTo>
                <a:lnTo>
                  <a:pt x="355295" y="177800"/>
                </a:lnTo>
                <a:lnTo>
                  <a:pt x="339394" y="190500"/>
                </a:lnTo>
                <a:lnTo>
                  <a:pt x="339636" y="190500"/>
                </a:lnTo>
                <a:lnTo>
                  <a:pt x="324040" y="203200"/>
                </a:lnTo>
                <a:lnTo>
                  <a:pt x="324269" y="203200"/>
                </a:lnTo>
                <a:lnTo>
                  <a:pt x="308990" y="215900"/>
                </a:lnTo>
                <a:lnTo>
                  <a:pt x="309219" y="215900"/>
                </a:lnTo>
                <a:lnTo>
                  <a:pt x="294246" y="228600"/>
                </a:lnTo>
                <a:lnTo>
                  <a:pt x="294474" y="228600"/>
                </a:lnTo>
                <a:lnTo>
                  <a:pt x="279831" y="241300"/>
                </a:lnTo>
                <a:lnTo>
                  <a:pt x="280047" y="241300"/>
                </a:lnTo>
                <a:lnTo>
                  <a:pt x="265734" y="254000"/>
                </a:lnTo>
                <a:lnTo>
                  <a:pt x="265950" y="254000"/>
                </a:lnTo>
                <a:lnTo>
                  <a:pt x="251968" y="279400"/>
                </a:lnTo>
                <a:lnTo>
                  <a:pt x="252171" y="279400"/>
                </a:lnTo>
                <a:lnTo>
                  <a:pt x="238544" y="292100"/>
                </a:lnTo>
                <a:lnTo>
                  <a:pt x="238747" y="292100"/>
                </a:lnTo>
                <a:lnTo>
                  <a:pt x="225463" y="304800"/>
                </a:lnTo>
                <a:lnTo>
                  <a:pt x="225666" y="304800"/>
                </a:lnTo>
                <a:lnTo>
                  <a:pt x="212737" y="317500"/>
                </a:lnTo>
                <a:lnTo>
                  <a:pt x="212928" y="317500"/>
                </a:lnTo>
                <a:lnTo>
                  <a:pt x="200367" y="330200"/>
                </a:lnTo>
                <a:lnTo>
                  <a:pt x="200558" y="330200"/>
                </a:lnTo>
                <a:lnTo>
                  <a:pt x="188366" y="342900"/>
                </a:lnTo>
                <a:lnTo>
                  <a:pt x="188544" y="342900"/>
                </a:lnTo>
                <a:lnTo>
                  <a:pt x="176733" y="368300"/>
                </a:lnTo>
                <a:lnTo>
                  <a:pt x="176910" y="368300"/>
                </a:lnTo>
                <a:lnTo>
                  <a:pt x="165480" y="381000"/>
                </a:lnTo>
                <a:lnTo>
                  <a:pt x="165646" y="381000"/>
                </a:lnTo>
                <a:lnTo>
                  <a:pt x="154609" y="393700"/>
                </a:lnTo>
                <a:lnTo>
                  <a:pt x="154774" y="393700"/>
                </a:lnTo>
                <a:lnTo>
                  <a:pt x="144119" y="419100"/>
                </a:lnTo>
                <a:lnTo>
                  <a:pt x="144284" y="419100"/>
                </a:lnTo>
                <a:lnTo>
                  <a:pt x="134035" y="431800"/>
                </a:lnTo>
                <a:lnTo>
                  <a:pt x="134188" y="431800"/>
                </a:lnTo>
                <a:lnTo>
                  <a:pt x="124358" y="444500"/>
                </a:lnTo>
                <a:lnTo>
                  <a:pt x="124510" y="444500"/>
                </a:lnTo>
                <a:lnTo>
                  <a:pt x="115087" y="469900"/>
                </a:lnTo>
                <a:lnTo>
                  <a:pt x="115227" y="469900"/>
                </a:lnTo>
                <a:lnTo>
                  <a:pt x="106235" y="482600"/>
                </a:lnTo>
                <a:lnTo>
                  <a:pt x="97802" y="508000"/>
                </a:lnTo>
                <a:lnTo>
                  <a:pt x="89801" y="520700"/>
                </a:lnTo>
                <a:lnTo>
                  <a:pt x="82232" y="533400"/>
                </a:lnTo>
                <a:lnTo>
                  <a:pt x="75107" y="558800"/>
                </a:lnTo>
                <a:lnTo>
                  <a:pt x="68427" y="571500"/>
                </a:lnTo>
                <a:lnTo>
                  <a:pt x="62204" y="596900"/>
                </a:lnTo>
                <a:lnTo>
                  <a:pt x="56438" y="609600"/>
                </a:lnTo>
                <a:lnTo>
                  <a:pt x="51142" y="635000"/>
                </a:lnTo>
                <a:lnTo>
                  <a:pt x="46329" y="660400"/>
                </a:lnTo>
                <a:lnTo>
                  <a:pt x="41986" y="673100"/>
                </a:lnTo>
                <a:lnTo>
                  <a:pt x="38138" y="698500"/>
                </a:lnTo>
                <a:lnTo>
                  <a:pt x="34772" y="711200"/>
                </a:lnTo>
                <a:lnTo>
                  <a:pt x="31915" y="736600"/>
                </a:lnTo>
                <a:lnTo>
                  <a:pt x="30683" y="749300"/>
                </a:lnTo>
                <a:close/>
              </a:path>
              <a:path w="1693545" h="1689100">
                <a:moveTo>
                  <a:pt x="1687474" y="749300"/>
                </a:moveTo>
                <a:lnTo>
                  <a:pt x="1662252" y="749300"/>
                </a:lnTo>
                <a:lnTo>
                  <a:pt x="1660982" y="736600"/>
                </a:lnTo>
                <a:lnTo>
                  <a:pt x="1658111" y="711200"/>
                </a:lnTo>
                <a:lnTo>
                  <a:pt x="1654746" y="698500"/>
                </a:lnTo>
                <a:lnTo>
                  <a:pt x="1650885" y="673100"/>
                </a:lnTo>
                <a:lnTo>
                  <a:pt x="1646529" y="660400"/>
                </a:lnTo>
                <a:lnTo>
                  <a:pt x="1641703" y="635000"/>
                </a:lnTo>
                <a:lnTo>
                  <a:pt x="1636407" y="609600"/>
                </a:lnTo>
                <a:lnTo>
                  <a:pt x="1630629" y="596900"/>
                </a:lnTo>
                <a:lnTo>
                  <a:pt x="1624406" y="571500"/>
                </a:lnTo>
                <a:lnTo>
                  <a:pt x="1617713" y="558800"/>
                </a:lnTo>
                <a:lnTo>
                  <a:pt x="1610588" y="533400"/>
                </a:lnTo>
                <a:lnTo>
                  <a:pt x="1603006" y="520700"/>
                </a:lnTo>
                <a:lnTo>
                  <a:pt x="1595005" y="508000"/>
                </a:lnTo>
                <a:lnTo>
                  <a:pt x="1586560" y="482600"/>
                </a:lnTo>
                <a:lnTo>
                  <a:pt x="1586699" y="482600"/>
                </a:lnTo>
                <a:lnTo>
                  <a:pt x="1577695" y="469900"/>
                </a:lnTo>
                <a:lnTo>
                  <a:pt x="1577848" y="469900"/>
                </a:lnTo>
                <a:lnTo>
                  <a:pt x="1568424" y="444500"/>
                </a:lnTo>
                <a:lnTo>
                  <a:pt x="1568564" y="444500"/>
                </a:lnTo>
                <a:lnTo>
                  <a:pt x="1558734" y="431800"/>
                </a:lnTo>
                <a:lnTo>
                  <a:pt x="1558886" y="431800"/>
                </a:lnTo>
                <a:lnTo>
                  <a:pt x="1548650" y="419100"/>
                </a:lnTo>
                <a:lnTo>
                  <a:pt x="1548803" y="419100"/>
                </a:lnTo>
                <a:lnTo>
                  <a:pt x="1538160" y="393700"/>
                </a:lnTo>
                <a:lnTo>
                  <a:pt x="1538325" y="393700"/>
                </a:lnTo>
                <a:lnTo>
                  <a:pt x="1527276" y="381000"/>
                </a:lnTo>
                <a:lnTo>
                  <a:pt x="1527454" y="381000"/>
                </a:lnTo>
                <a:lnTo>
                  <a:pt x="1516024" y="368300"/>
                </a:lnTo>
                <a:lnTo>
                  <a:pt x="1516202" y="368300"/>
                </a:lnTo>
                <a:lnTo>
                  <a:pt x="1504378" y="342900"/>
                </a:lnTo>
                <a:lnTo>
                  <a:pt x="1504569" y="342900"/>
                </a:lnTo>
                <a:lnTo>
                  <a:pt x="1492377" y="330200"/>
                </a:lnTo>
                <a:lnTo>
                  <a:pt x="1492554" y="330200"/>
                </a:lnTo>
                <a:lnTo>
                  <a:pt x="1479994" y="317500"/>
                </a:lnTo>
                <a:lnTo>
                  <a:pt x="1480184" y="317500"/>
                </a:lnTo>
                <a:lnTo>
                  <a:pt x="1467269" y="304800"/>
                </a:lnTo>
                <a:lnTo>
                  <a:pt x="1467459" y="304800"/>
                </a:lnTo>
                <a:lnTo>
                  <a:pt x="1454175" y="292100"/>
                </a:lnTo>
                <a:lnTo>
                  <a:pt x="1454391" y="292100"/>
                </a:lnTo>
                <a:lnTo>
                  <a:pt x="1440751" y="279400"/>
                </a:lnTo>
                <a:lnTo>
                  <a:pt x="1440967" y="279400"/>
                </a:lnTo>
                <a:lnTo>
                  <a:pt x="1426984" y="254000"/>
                </a:lnTo>
                <a:lnTo>
                  <a:pt x="1427200" y="254000"/>
                </a:lnTo>
                <a:lnTo>
                  <a:pt x="1412887" y="241300"/>
                </a:lnTo>
                <a:lnTo>
                  <a:pt x="1413103" y="241300"/>
                </a:lnTo>
                <a:lnTo>
                  <a:pt x="1398460" y="228600"/>
                </a:lnTo>
                <a:lnTo>
                  <a:pt x="1398689" y="228600"/>
                </a:lnTo>
                <a:lnTo>
                  <a:pt x="1383715" y="215900"/>
                </a:lnTo>
                <a:lnTo>
                  <a:pt x="1383944" y="215900"/>
                </a:lnTo>
                <a:lnTo>
                  <a:pt x="1368653" y="203200"/>
                </a:lnTo>
                <a:lnTo>
                  <a:pt x="1368894" y="203200"/>
                </a:lnTo>
                <a:lnTo>
                  <a:pt x="1353299" y="190500"/>
                </a:lnTo>
                <a:lnTo>
                  <a:pt x="1353527" y="190500"/>
                </a:lnTo>
                <a:lnTo>
                  <a:pt x="1337627" y="177800"/>
                </a:lnTo>
                <a:lnTo>
                  <a:pt x="1337868" y="177800"/>
                </a:lnTo>
                <a:lnTo>
                  <a:pt x="1321676" y="165100"/>
                </a:lnTo>
                <a:lnTo>
                  <a:pt x="1305686" y="165100"/>
                </a:lnTo>
                <a:lnTo>
                  <a:pt x="1288910" y="152400"/>
                </a:lnTo>
                <a:lnTo>
                  <a:pt x="1289164" y="152400"/>
                </a:lnTo>
                <a:lnTo>
                  <a:pt x="1272108" y="139700"/>
                </a:lnTo>
                <a:lnTo>
                  <a:pt x="1272374" y="139700"/>
                </a:lnTo>
                <a:lnTo>
                  <a:pt x="1255052" y="127000"/>
                </a:lnTo>
                <a:lnTo>
                  <a:pt x="1255318" y="127000"/>
                </a:lnTo>
                <a:lnTo>
                  <a:pt x="1237716" y="114300"/>
                </a:lnTo>
                <a:lnTo>
                  <a:pt x="1220419" y="114300"/>
                </a:lnTo>
                <a:lnTo>
                  <a:pt x="1202308" y="101600"/>
                </a:lnTo>
                <a:lnTo>
                  <a:pt x="1267840" y="101600"/>
                </a:lnTo>
                <a:lnTo>
                  <a:pt x="1285430" y="114300"/>
                </a:lnTo>
                <a:lnTo>
                  <a:pt x="1319771" y="139700"/>
                </a:lnTo>
                <a:lnTo>
                  <a:pt x="1352969" y="165100"/>
                </a:lnTo>
                <a:lnTo>
                  <a:pt x="1384947" y="190500"/>
                </a:lnTo>
                <a:lnTo>
                  <a:pt x="1415656" y="215900"/>
                </a:lnTo>
                <a:lnTo>
                  <a:pt x="1445056" y="241300"/>
                </a:lnTo>
                <a:lnTo>
                  <a:pt x="1486560" y="292100"/>
                </a:lnTo>
                <a:lnTo>
                  <a:pt x="1499679" y="304800"/>
                </a:lnTo>
                <a:lnTo>
                  <a:pt x="1512430" y="317500"/>
                </a:lnTo>
                <a:lnTo>
                  <a:pt x="1524812" y="330200"/>
                </a:lnTo>
                <a:lnTo>
                  <a:pt x="1536814" y="355600"/>
                </a:lnTo>
                <a:lnTo>
                  <a:pt x="1548409" y="368300"/>
                </a:lnTo>
                <a:lnTo>
                  <a:pt x="1559623" y="381000"/>
                </a:lnTo>
                <a:lnTo>
                  <a:pt x="1570431" y="406400"/>
                </a:lnTo>
                <a:lnTo>
                  <a:pt x="1580832" y="419100"/>
                </a:lnTo>
                <a:lnTo>
                  <a:pt x="1590814" y="431800"/>
                </a:lnTo>
                <a:lnTo>
                  <a:pt x="1600377" y="457200"/>
                </a:lnTo>
                <a:lnTo>
                  <a:pt x="1609509" y="469900"/>
                </a:lnTo>
                <a:lnTo>
                  <a:pt x="1618208" y="495300"/>
                </a:lnTo>
                <a:lnTo>
                  <a:pt x="1626463" y="508000"/>
                </a:lnTo>
                <a:lnTo>
                  <a:pt x="1634274" y="533400"/>
                </a:lnTo>
                <a:lnTo>
                  <a:pt x="1641627" y="546100"/>
                </a:lnTo>
                <a:lnTo>
                  <a:pt x="1648510" y="571500"/>
                </a:lnTo>
                <a:lnTo>
                  <a:pt x="1654936" y="584200"/>
                </a:lnTo>
                <a:lnTo>
                  <a:pt x="1660880" y="609600"/>
                </a:lnTo>
                <a:lnTo>
                  <a:pt x="1666341" y="622300"/>
                </a:lnTo>
                <a:lnTo>
                  <a:pt x="1671320" y="647700"/>
                </a:lnTo>
                <a:lnTo>
                  <a:pt x="1675803" y="673100"/>
                </a:lnTo>
                <a:lnTo>
                  <a:pt x="1679778" y="685800"/>
                </a:lnTo>
                <a:lnTo>
                  <a:pt x="1683245" y="711200"/>
                </a:lnTo>
                <a:lnTo>
                  <a:pt x="1686191" y="736600"/>
                </a:lnTo>
                <a:lnTo>
                  <a:pt x="1687474" y="749300"/>
                </a:lnTo>
                <a:close/>
              </a:path>
              <a:path w="1693545" h="1689100">
                <a:moveTo>
                  <a:pt x="25933" y="812800"/>
                </a:moveTo>
                <a:lnTo>
                  <a:pt x="558" y="812800"/>
                </a:lnTo>
                <a:lnTo>
                  <a:pt x="1041" y="800100"/>
                </a:lnTo>
                <a:lnTo>
                  <a:pt x="1650" y="787400"/>
                </a:lnTo>
                <a:lnTo>
                  <a:pt x="2400" y="774700"/>
                </a:lnTo>
                <a:lnTo>
                  <a:pt x="3289" y="762000"/>
                </a:lnTo>
                <a:lnTo>
                  <a:pt x="4305" y="749300"/>
                </a:lnTo>
                <a:lnTo>
                  <a:pt x="30695" y="749300"/>
                </a:lnTo>
                <a:lnTo>
                  <a:pt x="29565" y="762000"/>
                </a:lnTo>
                <a:lnTo>
                  <a:pt x="28600" y="762000"/>
                </a:lnTo>
                <a:lnTo>
                  <a:pt x="27724" y="774700"/>
                </a:lnTo>
                <a:lnTo>
                  <a:pt x="27000" y="787400"/>
                </a:lnTo>
                <a:lnTo>
                  <a:pt x="26403" y="800100"/>
                </a:lnTo>
                <a:lnTo>
                  <a:pt x="25933" y="812800"/>
                </a:lnTo>
                <a:close/>
              </a:path>
              <a:path w="1693545" h="1689100">
                <a:moveTo>
                  <a:pt x="1692376" y="812800"/>
                </a:moveTo>
                <a:lnTo>
                  <a:pt x="1667002" y="812800"/>
                </a:lnTo>
                <a:lnTo>
                  <a:pt x="1666519" y="800100"/>
                </a:lnTo>
                <a:lnTo>
                  <a:pt x="1665922" y="787400"/>
                </a:lnTo>
                <a:lnTo>
                  <a:pt x="1665198" y="774700"/>
                </a:lnTo>
                <a:lnTo>
                  <a:pt x="1664334" y="762000"/>
                </a:lnTo>
                <a:lnTo>
                  <a:pt x="1663357" y="762000"/>
                </a:lnTo>
                <a:lnTo>
                  <a:pt x="1662226" y="749300"/>
                </a:lnTo>
                <a:lnTo>
                  <a:pt x="1688630" y="749300"/>
                </a:lnTo>
                <a:lnTo>
                  <a:pt x="1689646" y="762000"/>
                </a:lnTo>
                <a:lnTo>
                  <a:pt x="1690522" y="774700"/>
                </a:lnTo>
                <a:lnTo>
                  <a:pt x="1691271" y="787400"/>
                </a:lnTo>
                <a:lnTo>
                  <a:pt x="1691894" y="800100"/>
                </a:lnTo>
                <a:lnTo>
                  <a:pt x="1692376" y="812800"/>
                </a:lnTo>
                <a:close/>
              </a:path>
              <a:path w="1693545" h="1689100">
                <a:moveTo>
                  <a:pt x="404025" y="1536699"/>
                </a:moveTo>
                <a:lnTo>
                  <a:pt x="356412" y="1536699"/>
                </a:lnTo>
                <a:lnTo>
                  <a:pt x="339966" y="1524000"/>
                </a:lnTo>
                <a:lnTo>
                  <a:pt x="323824" y="1511300"/>
                </a:lnTo>
                <a:lnTo>
                  <a:pt x="307987" y="1498600"/>
                </a:lnTo>
                <a:lnTo>
                  <a:pt x="292468" y="1485900"/>
                </a:lnTo>
                <a:lnTo>
                  <a:pt x="277279" y="1460500"/>
                </a:lnTo>
                <a:lnTo>
                  <a:pt x="262407" y="1447800"/>
                </a:lnTo>
                <a:lnTo>
                  <a:pt x="233692" y="1422400"/>
                </a:lnTo>
                <a:lnTo>
                  <a:pt x="193243" y="1384300"/>
                </a:lnTo>
                <a:lnTo>
                  <a:pt x="180492" y="1358900"/>
                </a:lnTo>
                <a:lnTo>
                  <a:pt x="168122" y="1346200"/>
                </a:lnTo>
                <a:lnTo>
                  <a:pt x="156121" y="1333500"/>
                </a:lnTo>
                <a:lnTo>
                  <a:pt x="144513" y="1308100"/>
                </a:lnTo>
                <a:lnTo>
                  <a:pt x="133299" y="1295400"/>
                </a:lnTo>
                <a:lnTo>
                  <a:pt x="122491" y="1282700"/>
                </a:lnTo>
                <a:lnTo>
                  <a:pt x="112102" y="1257300"/>
                </a:lnTo>
                <a:lnTo>
                  <a:pt x="102107" y="1244600"/>
                </a:lnTo>
                <a:lnTo>
                  <a:pt x="92544" y="1231900"/>
                </a:lnTo>
                <a:lnTo>
                  <a:pt x="83413" y="1206500"/>
                </a:lnTo>
                <a:lnTo>
                  <a:pt x="74714" y="1193800"/>
                </a:lnTo>
                <a:lnTo>
                  <a:pt x="66459" y="1168400"/>
                </a:lnTo>
                <a:lnTo>
                  <a:pt x="58661" y="1155700"/>
                </a:lnTo>
                <a:lnTo>
                  <a:pt x="51307" y="1130300"/>
                </a:lnTo>
                <a:lnTo>
                  <a:pt x="44411" y="1117600"/>
                </a:lnTo>
                <a:lnTo>
                  <a:pt x="37998" y="1092200"/>
                </a:lnTo>
                <a:lnTo>
                  <a:pt x="32054" y="1066800"/>
                </a:lnTo>
                <a:lnTo>
                  <a:pt x="26581" y="1054100"/>
                </a:lnTo>
                <a:lnTo>
                  <a:pt x="21615" y="1028700"/>
                </a:lnTo>
                <a:lnTo>
                  <a:pt x="17132" y="1016000"/>
                </a:lnTo>
                <a:lnTo>
                  <a:pt x="13157" y="990600"/>
                </a:lnTo>
                <a:lnTo>
                  <a:pt x="9690" y="965200"/>
                </a:lnTo>
                <a:lnTo>
                  <a:pt x="6743" y="952500"/>
                </a:lnTo>
                <a:lnTo>
                  <a:pt x="5448" y="939800"/>
                </a:lnTo>
                <a:lnTo>
                  <a:pt x="4305" y="927100"/>
                </a:lnTo>
                <a:lnTo>
                  <a:pt x="3289" y="914400"/>
                </a:lnTo>
                <a:lnTo>
                  <a:pt x="2400" y="901700"/>
                </a:lnTo>
                <a:lnTo>
                  <a:pt x="1650" y="889000"/>
                </a:lnTo>
                <a:lnTo>
                  <a:pt x="1041" y="889000"/>
                </a:lnTo>
                <a:lnTo>
                  <a:pt x="558" y="876300"/>
                </a:lnTo>
                <a:lnTo>
                  <a:pt x="215" y="863600"/>
                </a:lnTo>
                <a:lnTo>
                  <a:pt x="0" y="850900"/>
                </a:lnTo>
                <a:lnTo>
                  <a:pt x="0" y="825500"/>
                </a:lnTo>
                <a:lnTo>
                  <a:pt x="215" y="812800"/>
                </a:lnTo>
                <a:lnTo>
                  <a:pt x="25603" y="812800"/>
                </a:lnTo>
                <a:lnTo>
                  <a:pt x="25400" y="825500"/>
                </a:lnTo>
                <a:lnTo>
                  <a:pt x="25400" y="850900"/>
                </a:lnTo>
                <a:lnTo>
                  <a:pt x="25603" y="863600"/>
                </a:lnTo>
                <a:lnTo>
                  <a:pt x="25946" y="876300"/>
                </a:lnTo>
                <a:lnTo>
                  <a:pt x="26403" y="876300"/>
                </a:lnTo>
                <a:lnTo>
                  <a:pt x="27000" y="889000"/>
                </a:lnTo>
                <a:lnTo>
                  <a:pt x="27736" y="901700"/>
                </a:lnTo>
                <a:lnTo>
                  <a:pt x="28600" y="914400"/>
                </a:lnTo>
                <a:lnTo>
                  <a:pt x="29578" y="927100"/>
                </a:lnTo>
                <a:lnTo>
                  <a:pt x="30695" y="939800"/>
                </a:lnTo>
                <a:lnTo>
                  <a:pt x="31915" y="939800"/>
                </a:lnTo>
                <a:lnTo>
                  <a:pt x="34823" y="965200"/>
                </a:lnTo>
                <a:lnTo>
                  <a:pt x="38188" y="990600"/>
                </a:lnTo>
                <a:lnTo>
                  <a:pt x="42049" y="1003300"/>
                </a:lnTo>
                <a:lnTo>
                  <a:pt x="46393" y="1028700"/>
                </a:lnTo>
                <a:lnTo>
                  <a:pt x="51219" y="1041400"/>
                </a:lnTo>
                <a:lnTo>
                  <a:pt x="56527" y="1066800"/>
                </a:lnTo>
                <a:lnTo>
                  <a:pt x="62293" y="1079500"/>
                </a:lnTo>
                <a:lnTo>
                  <a:pt x="68529" y="1104900"/>
                </a:lnTo>
                <a:lnTo>
                  <a:pt x="75209" y="1117600"/>
                </a:lnTo>
                <a:lnTo>
                  <a:pt x="82346" y="1143000"/>
                </a:lnTo>
                <a:lnTo>
                  <a:pt x="89915" y="1155700"/>
                </a:lnTo>
                <a:lnTo>
                  <a:pt x="97929" y="1181100"/>
                </a:lnTo>
                <a:lnTo>
                  <a:pt x="106362" y="1193800"/>
                </a:lnTo>
                <a:lnTo>
                  <a:pt x="115227" y="1219200"/>
                </a:lnTo>
                <a:lnTo>
                  <a:pt x="115087" y="1219200"/>
                </a:lnTo>
                <a:lnTo>
                  <a:pt x="124510" y="1231900"/>
                </a:lnTo>
                <a:lnTo>
                  <a:pt x="124358" y="1231900"/>
                </a:lnTo>
                <a:lnTo>
                  <a:pt x="134188" y="1244600"/>
                </a:lnTo>
                <a:lnTo>
                  <a:pt x="134035" y="1244600"/>
                </a:lnTo>
                <a:lnTo>
                  <a:pt x="144284" y="1270000"/>
                </a:lnTo>
                <a:lnTo>
                  <a:pt x="144119" y="1270000"/>
                </a:lnTo>
                <a:lnTo>
                  <a:pt x="154774" y="1282700"/>
                </a:lnTo>
                <a:lnTo>
                  <a:pt x="154609" y="1282700"/>
                </a:lnTo>
                <a:lnTo>
                  <a:pt x="165646" y="1295400"/>
                </a:lnTo>
                <a:lnTo>
                  <a:pt x="165480" y="1295400"/>
                </a:lnTo>
                <a:lnTo>
                  <a:pt x="176910" y="1320800"/>
                </a:lnTo>
                <a:lnTo>
                  <a:pt x="176733" y="1320800"/>
                </a:lnTo>
                <a:lnTo>
                  <a:pt x="188544" y="1333500"/>
                </a:lnTo>
                <a:lnTo>
                  <a:pt x="188366" y="1333500"/>
                </a:lnTo>
                <a:lnTo>
                  <a:pt x="200558" y="1346200"/>
                </a:lnTo>
                <a:lnTo>
                  <a:pt x="200367" y="1346200"/>
                </a:lnTo>
                <a:lnTo>
                  <a:pt x="212928" y="1358900"/>
                </a:lnTo>
                <a:lnTo>
                  <a:pt x="212737" y="1358900"/>
                </a:lnTo>
                <a:lnTo>
                  <a:pt x="225666" y="1371600"/>
                </a:lnTo>
                <a:lnTo>
                  <a:pt x="225463" y="1371600"/>
                </a:lnTo>
                <a:lnTo>
                  <a:pt x="238747" y="1397000"/>
                </a:lnTo>
                <a:lnTo>
                  <a:pt x="238544" y="1397000"/>
                </a:lnTo>
                <a:lnTo>
                  <a:pt x="252171" y="1409700"/>
                </a:lnTo>
                <a:lnTo>
                  <a:pt x="251968" y="1409700"/>
                </a:lnTo>
                <a:lnTo>
                  <a:pt x="265950" y="1422400"/>
                </a:lnTo>
                <a:lnTo>
                  <a:pt x="265734" y="1422400"/>
                </a:lnTo>
                <a:lnTo>
                  <a:pt x="280047" y="1435100"/>
                </a:lnTo>
                <a:lnTo>
                  <a:pt x="279831" y="1435100"/>
                </a:lnTo>
                <a:lnTo>
                  <a:pt x="294474" y="1447800"/>
                </a:lnTo>
                <a:lnTo>
                  <a:pt x="294246" y="1447800"/>
                </a:lnTo>
                <a:lnTo>
                  <a:pt x="309219" y="1460500"/>
                </a:lnTo>
                <a:lnTo>
                  <a:pt x="308990" y="1460500"/>
                </a:lnTo>
                <a:lnTo>
                  <a:pt x="324269" y="1473200"/>
                </a:lnTo>
                <a:lnTo>
                  <a:pt x="324040" y="1473200"/>
                </a:lnTo>
                <a:lnTo>
                  <a:pt x="339636" y="1485900"/>
                </a:lnTo>
                <a:lnTo>
                  <a:pt x="339394" y="1485900"/>
                </a:lnTo>
                <a:lnTo>
                  <a:pt x="355295" y="1498600"/>
                </a:lnTo>
                <a:lnTo>
                  <a:pt x="355053" y="1498600"/>
                </a:lnTo>
                <a:lnTo>
                  <a:pt x="371259" y="1511300"/>
                </a:lnTo>
                <a:lnTo>
                  <a:pt x="371005" y="1511300"/>
                </a:lnTo>
                <a:lnTo>
                  <a:pt x="387502" y="1524000"/>
                </a:lnTo>
                <a:lnTo>
                  <a:pt x="387248" y="1524000"/>
                </a:lnTo>
                <a:lnTo>
                  <a:pt x="404025" y="1536699"/>
                </a:lnTo>
                <a:close/>
              </a:path>
              <a:path w="1693545" h="1689100">
                <a:moveTo>
                  <a:pt x="1691894" y="889000"/>
                </a:moveTo>
                <a:lnTo>
                  <a:pt x="1665922" y="889000"/>
                </a:lnTo>
                <a:lnTo>
                  <a:pt x="1666532" y="876300"/>
                </a:lnTo>
                <a:lnTo>
                  <a:pt x="1666989" y="876300"/>
                </a:lnTo>
                <a:lnTo>
                  <a:pt x="1667332" y="863600"/>
                </a:lnTo>
                <a:lnTo>
                  <a:pt x="1667522" y="850900"/>
                </a:lnTo>
                <a:lnTo>
                  <a:pt x="1667522" y="825500"/>
                </a:lnTo>
                <a:lnTo>
                  <a:pt x="1667319" y="812800"/>
                </a:lnTo>
                <a:lnTo>
                  <a:pt x="1692719" y="812800"/>
                </a:lnTo>
                <a:lnTo>
                  <a:pt x="1692922" y="825500"/>
                </a:lnTo>
                <a:lnTo>
                  <a:pt x="1692922" y="850900"/>
                </a:lnTo>
                <a:lnTo>
                  <a:pt x="1692719" y="863600"/>
                </a:lnTo>
                <a:lnTo>
                  <a:pt x="1692376" y="876300"/>
                </a:lnTo>
                <a:lnTo>
                  <a:pt x="1691894" y="889000"/>
                </a:lnTo>
                <a:close/>
              </a:path>
              <a:path w="1693545" h="1689100">
                <a:moveTo>
                  <a:pt x="1336522" y="1536699"/>
                </a:moveTo>
                <a:lnTo>
                  <a:pt x="1288910" y="1536699"/>
                </a:lnTo>
                <a:lnTo>
                  <a:pt x="1305686" y="1524000"/>
                </a:lnTo>
                <a:lnTo>
                  <a:pt x="1305432" y="1524000"/>
                </a:lnTo>
                <a:lnTo>
                  <a:pt x="1321917" y="1511300"/>
                </a:lnTo>
                <a:lnTo>
                  <a:pt x="1321676" y="1511300"/>
                </a:lnTo>
                <a:lnTo>
                  <a:pt x="1337868" y="1498600"/>
                </a:lnTo>
                <a:lnTo>
                  <a:pt x="1337627" y="1498600"/>
                </a:lnTo>
                <a:lnTo>
                  <a:pt x="1353527" y="1485900"/>
                </a:lnTo>
                <a:lnTo>
                  <a:pt x="1353299" y="1485900"/>
                </a:lnTo>
                <a:lnTo>
                  <a:pt x="1368894" y="1473200"/>
                </a:lnTo>
                <a:lnTo>
                  <a:pt x="1368653" y="1473200"/>
                </a:lnTo>
                <a:lnTo>
                  <a:pt x="1383944" y="1460500"/>
                </a:lnTo>
                <a:lnTo>
                  <a:pt x="1383715" y="1460500"/>
                </a:lnTo>
                <a:lnTo>
                  <a:pt x="1398689" y="1447800"/>
                </a:lnTo>
                <a:lnTo>
                  <a:pt x="1398460" y="1447800"/>
                </a:lnTo>
                <a:lnTo>
                  <a:pt x="1413103" y="1435100"/>
                </a:lnTo>
                <a:lnTo>
                  <a:pt x="1412887" y="1435100"/>
                </a:lnTo>
                <a:lnTo>
                  <a:pt x="1427200" y="1422400"/>
                </a:lnTo>
                <a:lnTo>
                  <a:pt x="1426984" y="1422400"/>
                </a:lnTo>
                <a:lnTo>
                  <a:pt x="1440967" y="1409700"/>
                </a:lnTo>
                <a:lnTo>
                  <a:pt x="1440751" y="1409700"/>
                </a:lnTo>
                <a:lnTo>
                  <a:pt x="1454391" y="1397000"/>
                </a:lnTo>
                <a:lnTo>
                  <a:pt x="1454175" y="1397000"/>
                </a:lnTo>
                <a:lnTo>
                  <a:pt x="1467459" y="1371600"/>
                </a:lnTo>
                <a:lnTo>
                  <a:pt x="1467269" y="1371600"/>
                </a:lnTo>
                <a:lnTo>
                  <a:pt x="1480184" y="1358900"/>
                </a:lnTo>
                <a:lnTo>
                  <a:pt x="1479994" y="1358900"/>
                </a:lnTo>
                <a:lnTo>
                  <a:pt x="1492554" y="1346200"/>
                </a:lnTo>
                <a:lnTo>
                  <a:pt x="1492377" y="1346200"/>
                </a:lnTo>
                <a:lnTo>
                  <a:pt x="1504569" y="1333500"/>
                </a:lnTo>
                <a:lnTo>
                  <a:pt x="1504378" y="1333500"/>
                </a:lnTo>
                <a:lnTo>
                  <a:pt x="1516202" y="1320800"/>
                </a:lnTo>
                <a:lnTo>
                  <a:pt x="1516024" y="1320800"/>
                </a:lnTo>
                <a:lnTo>
                  <a:pt x="1527454" y="1295400"/>
                </a:lnTo>
                <a:lnTo>
                  <a:pt x="1527276" y="1295400"/>
                </a:lnTo>
                <a:lnTo>
                  <a:pt x="1538325" y="1282700"/>
                </a:lnTo>
                <a:lnTo>
                  <a:pt x="1538160" y="1282700"/>
                </a:lnTo>
                <a:lnTo>
                  <a:pt x="1548803" y="1270000"/>
                </a:lnTo>
                <a:lnTo>
                  <a:pt x="1548650" y="1270000"/>
                </a:lnTo>
                <a:lnTo>
                  <a:pt x="1558886" y="1244600"/>
                </a:lnTo>
                <a:lnTo>
                  <a:pt x="1558734" y="1244600"/>
                </a:lnTo>
                <a:lnTo>
                  <a:pt x="1568564" y="1231900"/>
                </a:lnTo>
                <a:lnTo>
                  <a:pt x="1568424" y="1231900"/>
                </a:lnTo>
                <a:lnTo>
                  <a:pt x="1577848" y="1219200"/>
                </a:lnTo>
                <a:lnTo>
                  <a:pt x="1577695" y="1219200"/>
                </a:lnTo>
                <a:lnTo>
                  <a:pt x="1586699" y="1193800"/>
                </a:lnTo>
                <a:lnTo>
                  <a:pt x="1586560" y="1193800"/>
                </a:lnTo>
                <a:lnTo>
                  <a:pt x="1595132" y="1181100"/>
                </a:lnTo>
                <a:lnTo>
                  <a:pt x="1603133" y="1155700"/>
                </a:lnTo>
                <a:lnTo>
                  <a:pt x="1610702" y="1143000"/>
                </a:lnTo>
                <a:lnTo>
                  <a:pt x="1617827" y="1117600"/>
                </a:lnTo>
                <a:lnTo>
                  <a:pt x="1624507" y="1104900"/>
                </a:lnTo>
                <a:lnTo>
                  <a:pt x="1630730" y="1079500"/>
                </a:lnTo>
                <a:lnTo>
                  <a:pt x="1636483" y="1066800"/>
                </a:lnTo>
                <a:lnTo>
                  <a:pt x="1641779" y="1041400"/>
                </a:lnTo>
                <a:lnTo>
                  <a:pt x="1646605" y="1028700"/>
                </a:lnTo>
                <a:lnTo>
                  <a:pt x="1650949" y="1003300"/>
                </a:lnTo>
                <a:lnTo>
                  <a:pt x="1654797" y="990600"/>
                </a:lnTo>
                <a:lnTo>
                  <a:pt x="1658162" y="965200"/>
                </a:lnTo>
                <a:lnTo>
                  <a:pt x="1661020" y="939800"/>
                </a:lnTo>
                <a:lnTo>
                  <a:pt x="1662226" y="939800"/>
                </a:lnTo>
                <a:lnTo>
                  <a:pt x="1663357" y="927100"/>
                </a:lnTo>
                <a:lnTo>
                  <a:pt x="1664347" y="914400"/>
                </a:lnTo>
                <a:lnTo>
                  <a:pt x="1665211" y="901700"/>
                </a:lnTo>
                <a:lnTo>
                  <a:pt x="1665935" y="889000"/>
                </a:lnTo>
                <a:lnTo>
                  <a:pt x="1691271" y="889000"/>
                </a:lnTo>
                <a:lnTo>
                  <a:pt x="1688630" y="927100"/>
                </a:lnTo>
                <a:lnTo>
                  <a:pt x="1683245" y="965200"/>
                </a:lnTo>
                <a:lnTo>
                  <a:pt x="1679778" y="990600"/>
                </a:lnTo>
                <a:lnTo>
                  <a:pt x="1675803" y="1016000"/>
                </a:lnTo>
                <a:lnTo>
                  <a:pt x="1671320" y="1028700"/>
                </a:lnTo>
                <a:lnTo>
                  <a:pt x="1666341" y="1054100"/>
                </a:lnTo>
                <a:lnTo>
                  <a:pt x="1660880" y="1066800"/>
                </a:lnTo>
                <a:lnTo>
                  <a:pt x="1654936" y="1092200"/>
                </a:lnTo>
                <a:lnTo>
                  <a:pt x="1648510" y="1117600"/>
                </a:lnTo>
                <a:lnTo>
                  <a:pt x="1641627" y="1130300"/>
                </a:lnTo>
                <a:lnTo>
                  <a:pt x="1634274" y="1155700"/>
                </a:lnTo>
                <a:lnTo>
                  <a:pt x="1626463" y="1168400"/>
                </a:lnTo>
                <a:lnTo>
                  <a:pt x="1618208" y="1193800"/>
                </a:lnTo>
                <a:lnTo>
                  <a:pt x="1609509" y="1206500"/>
                </a:lnTo>
                <a:lnTo>
                  <a:pt x="1600377" y="1231900"/>
                </a:lnTo>
                <a:lnTo>
                  <a:pt x="1590814" y="1244600"/>
                </a:lnTo>
                <a:lnTo>
                  <a:pt x="1580832" y="1257300"/>
                </a:lnTo>
                <a:lnTo>
                  <a:pt x="1570431" y="1282700"/>
                </a:lnTo>
                <a:lnTo>
                  <a:pt x="1559623" y="1295400"/>
                </a:lnTo>
                <a:lnTo>
                  <a:pt x="1548409" y="1308100"/>
                </a:lnTo>
                <a:lnTo>
                  <a:pt x="1536814" y="1333500"/>
                </a:lnTo>
                <a:lnTo>
                  <a:pt x="1524812" y="1346200"/>
                </a:lnTo>
                <a:lnTo>
                  <a:pt x="1512430" y="1358900"/>
                </a:lnTo>
                <a:lnTo>
                  <a:pt x="1499679" y="1384300"/>
                </a:lnTo>
                <a:lnTo>
                  <a:pt x="1459242" y="1422400"/>
                </a:lnTo>
                <a:lnTo>
                  <a:pt x="1430527" y="1447800"/>
                </a:lnTo>
                <a:lnTo>
                  <a:pt x="1415656" y="1460500"/>
                </a:lnTo>
                <a:lnTo>
                  <a:pt x="1400454" y="1485900"/>
                </a:lnTo>
                <a:lnTo>
                  <a:pt x="1384947" y="1498600"/>
                </a:lnTo>
                <a:lnTo>
                  <a:pt x="1369110" y="1511300"/>
                </a:lnTo>
                <a:lnTo>
                  <a:pt x="1352969" y="1524000"/>
                </a:lnTo>
                <a:lnTo>
                  <a:pt x="1336522" y="1536699"/>
                </a:lnTo>
                <a:close/>
              </a:path>
              <a:path w="1693545" h="1689100">
                <a:moveTo>
                  <a:pt x="526986" y="1600199"/>
                </a:moveTo>
                <a:lnTo>
                  <a:pt x="461073" y="1600199"/>
                </a:lnTo>
                <a:lnTo>
                  <a:pt x="442950" y="1587499"/>
                </a:lnTo>
                <a:lnTo>
                  <a:pt x="425094" y="1574799"/>
                </a:lnTo>
                <a:lnTo>
                  <a:pt x="407504" y="1562099"/>
                </a:lnTo>
                <a:lnTo>
                  <a:pt x="390182" y="1549399"/>
                </a:lnTo>
                <a:lnTo>
                  <a:pt x="373151" y="1536699"/>
                </a:lnTo>
                <a:lnTo>
                  <a:pt x="420560" y="1536699"/>
                </a:lnTo>
                <a:lnTo>
                  <a:pt x="437883" y="1549399"/>
                </a:lnTo>
                <a:lnTo>
                  <a:pt x="437616" y="1549399"/>
                </a:lnTo>
                <a:lnTo>
                  <a:pt x="455206" y="1562099"/>
                </a:lnTo>
                <a:lnTo>
                  <a:pt x="454939" y="1562099"/>
                </a:lnTo>
                <a:lnTo>
                  <a:pt x="472782" y="1574799"/>
                </a:lnTo>
                <a:lnTo>
                  <a:pt x="490334" y="1574799"/>
                </a:lnTo>
                <a:lnTo>
                  <a:pt x="508685" y="1587499"/>
                </a:lnTo>
                <a:lnTo>
                  <a:pt x="508406" y="1587499"/>
                </a:lnTo>
                <a:lnTo>
                  <a:pt x="526986" y="1600199"/>
                </a:lnTo>
                <a:close/>
              </a:path>
              <a:path w="1693545" h="1689100">
                <a:moveTo>
                  <a:pt x="1231861" y="1600199"/>
                </a:moveTo>
                <a:lnTo>
                  <a:pt x="1165936" y="1600199"/>
                </a:lnTo>
                <a:lnTo>
                  <a:pt x="1184528" y="1587499"/>
                </a:lnTo>
                <a:lnTo>
                  <a:pt x="1184249" y="1587499"/>
                </a:lnTo>
                <a:lnTo>
                  <a:pt x="1202588" y="1574799"/>
                </a:lnTo>
                <a:lnTo>
                  <a:pt x="1220139" y="1574799"/>
                </a:lnTo>
                <a:lnTo>
                  <a:pt x="1237996" y="1562099"/>
                </a:lnTo>
                <a:lnTo>
                  <a:pt x="1237716" y="1562099"/>
                </a:lnTo>
                <a:lnTo>
                  <a:pt x="1255318" y="1549399"/>
                </a:lnTo>
                <a:lnTo>
                  <a:pt x="1255052" y="1549399"/>
                </a:lnTo>
                <a:lnTo>
                  <a:pt x="1272374" y="1536699"/>
                </a:lnTo>
                <a:lnTo>
                  <a:pt x="1319771" y="1536699"/>
                </a:lnTo>
                <a:lnTo>
                  <a:pt x="1302740" y="1549399"/>
                </a:lnTo>
                <a:lnTo>
                  <a:pt x="1285430" y="1562099"/>
                </a:lnTo>
                <a:lnTo>
                  <a:pt x="1267840" y="1574799"/>
                </a:lnTo>
                <a:lnTo>
                  <a:pt x="1249984" y="1587499"/>
                </a:lnTo>
                <a:lnTo>
                  <a:pt x="1231861" y="1600199"/>
                </a:lnTo>
                <a:close/>
              </a:path>
              <a:path w="1693545" h="1689100">
                <a:moveTo>
                  <a:pt x="602437" y="1625599"/>
                </a:moveTo>
                <a:lnTo>
                  <a:pt x="516953" y="1625599"/>
                </a:lnTo>
                <a:lnTo>
                  <a:pt x="479450" y="1600199"/>
                </a:lnTo>
                <a:lnTo>
                  <a:pt x="545236" y="1600199"/>
                </a:lnTo>
                <a:lnTo>
                  <a:pt x="564273" y="1612899"/>
                </a:lnTo>
                <a:lnTo>
                  <a:pt x="582955" y="1612899"/>
                </a:lnTo>
                <a:lnTo>
                  <a:pt x="602437" y="1625599"/>
                </a:lnTo>
                <a:close/>
              </a:path>
              <a:path w="1693545" h="1689100">
                <a:moveTo>
                  <a:pt x="1175981" y="1625599"/>
                </a:moveTo>
                <a:lnTo>
                  <a:pt x="1090498" y="1625599"/>
                </a:lnTo>
                <a:lnTo>
                  <a:pt x="1109979" y="1612899"/>
                </a:lnTo>
                <a:lnTo>
                  <a:pt x="1128649" y="1612899"/>
                </a:lnTo>
                <a:lnTo>
                  <a:pt x="1147699" y="1600199"/>
                </a:lnTo>
                <a:lnTo>
                  <a:pt x="1213472" y="1600199"/>
                </a:lnTo>
                <a:lnTo>
                  <a:pt x="1175981" y="1625599"/>
                </a:lnTo>
                <a:close/>
              </a:path>
              <a:path w="1693545" h="1689100">
                <a:moveTo>
                  <a:pt x="641400" y="1638299"/>
                </a:moveTo>
                <a:lnTo>
                  <a:pt x="555396" y="1638299"/>
                </a:lnTo>
                <a:lnTo>
                  <a:pt x="536067" y="1625599"/>
                </a:lnTo>
                <a:lnTo>
                  <a:pt x="621512" y="1625599"/>
                </a:lnTo>
                <a:lnTo>
                  <a:pt x="641400" y="1638299"/>
                </a:lnTo>
                <a:close/>
              </a:path>
              <a:path w="1693545" h="1689100">
                <a:moveTo>
                  <a:pt x="1137526" y="1638299"/>
                </a:moveTo>
                <a:lnTo>
                  <a:pt x="1051534" y="1638299"/>
                </a:lnTo>
                <a:lnTo>
                  <a:pt x="1071422" y="1625599"/>
                </a:lnTo>
                <a:lnTo>
                  <a:pt x="1156868" y="1625599"/>
                </a:lnTo>
                <a:lnTo>
                  <a:pt x="1137526" y="1638299"/>
                </a:lnTo>
                <a:close/>
              </a:path>
              <a:path w="1693545" h="1689100">
                <a:moveTo>
                  <a:pt x="681126" y="1650999"/>
                </a:moveTo>
                <a:lnTo>
                  <a:pt x="594740" y="1650999"/>
                </a:lnTo>
                <a:lnTo>
                  <a:pt x="574954" y="1638299"/>
                </a:lnTo>
                <a:lnTo>
                  <a:pt x="660857" y="1638299"/>
                </a:lnTo>
                <a:lnTo>
                  <a:pt x="681126" y="1650999"/>
                </a:lnTo>
                <a:close/>
              </a:path>
              <a:path w="1693545" h="1689100">
                <a:moveTo>
                  <a:pt x="701255" y="1650999"/>
                </a:moveTo>
                <a:lnTo>
                  <a:pt x="681126" y="1650999"/>
                </a:lnTo>
                <a:lnTo>
                  <a:pt x="680808" y="1638299"/>
                </a:lnTo>
                <a:lnTo>
                  <a:pt x="701255" y="1650999"/>
                </a:lnTo>
                <a:close/>
              </a:path>
              <a:path w="1693545" h="1689100">
                <a:moveTo>
                  <a:pt x="1011808" y="1650999"/>
                </a:moveTo>
                <a:lnTo>
                  <a:pt x="991679" y="1650999"/>
                </a:lnTo>
                <a:lnTo>
                  <a:pt x="1012126" y="1638299"/>
                </a:lnTo>
                <a:lnTo>
                  <a:pt x="1011808" y="1650999"/>
                </a:lnTo>
                <a:close/>
              </a:path>
              <a:path w="1693545" h="1689100">
                <a:moveTo>
                  <a:pt x="1098194" y="1650999"/>
                </a:moveTo>
                <a:lnTo>
                  <a:pt x="1011808" y="1650999"/>
                </a:lnTo>
                <a:lnTo>
                  <a:pt x="1032078" y="1638299"/>
                </a:lnTo>
                <a:lnTo>
                  <a:pt x="1117968" y="1638299"/>
                </a:lnTo>
                <a:lnTo>
                  <a:pt x="1098194" y="1650999"/>
                </a:lnTo>
                <a:close/>
              </a:path>
              <a:path w="1693545" h="1689100">
                <a:moveTo>
                  <a:pt x="772947" y="1663699"/>
                </a:moveTo>
                <a:lnTo>
                  <a:pt x="634911" y="1663699"/>
                </a:lnTo>
                <a:lnTo>
                  <a:pt x="614718" y="1650999"/>
                </a:lnTo>
                <a:lnTo>
                  <a:pt x="762419" y="1650999"/>
                </a:lnTo>
                <a:lnTo>
                  <a:pt x="772947" y="1663699"/>
                </a:lnTo>
                <a:close/>
              </a:path>
              <a:path w="1693545" h="1689100">
                <a:moveTo>
                  <a:pt x="1058011" y="1663699"/>
                </a:moveTo>
                <a:lnTo>
                  <a:pt x="919987" y="1663699"/>
                </a:lnTo>
                <a:lnTo>
                  <a:pt x="930516" y="1650999"/>
                </a:lnTo>
                <a:lnTo>
                  <a:pt x="1078204" y="1650999"/>
                </a:lnTo>
                <a:lnTo>
                  <a:pt x="1058011" y="1663699"/>
                </a:lnTo>
                <a:close/>
              </a:path>
              <a:path w="1693545" h="1689100">
                <a:moveTo>
                  <a:pt x="996302" y="1676399"/>
                </a:moveTo>
                <a:lnTo>
                  <a:pt x="696633" y="1676399"/>
                </a:lnTo>
                <a:lnTo>
                  <a:pt x="675868" y="1663699"/>
                </a:lnTo>
                <a:lnTo>
                  <a:pt x="1017054" y="1663699"/>
                </a:lnTo>
                <a:lnTo>
                  <a:pt x="996302" y="1676399"/>
                </a:lnTo>
                <a:close/>
              </a:path>
              <a:path w="1693545" h="1689100">
                <a:moveTo>
                  <a:pt x="922312" y="1689099"/>
                </a:moveTo>
                <a:lnTo>
                  <a:pt x="770623" y="1689099"/>
                </a:lnTo>
                <a:lnTo>
                  <a:pt x="759929" y="1676399"/>
                </a:lnTo>
                <a:lnTo>
                  <a:pt x="933005" y="1676399"/>
                </a:lnTo>
                <a:lnTo>
                  <a:pt x="922312" y="1689099"/>
                </a:lnTo>
                <a:close/>
              </a:path>
            </a:pathLst>
          </a:custGeom>
          <a:solidFill>
            <a:srgbClr val="0BB4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324121" y="1993938"/>
            <a:ext cx="1397635" cy="142875"/>
          </a:xfrm>
          <a:custGeom>
            <a:avLst/>
            <a:gdLst/>
            <a:ahLst/>
            <a:cxnLst/>
            <a:rect l="l" t="t" r="r" b="b"/>
            <a:pathLst>
              <a:path w="1397635" h="142875">
                <a:moveTo>
                  <a:pt x="1334521" y="71405"/>
                </a:moveTo>
                <a:lnTo>
                  <a:pt x="1262773" y="29552"/>
                </a:lnTo>
                <a:lnTo>
                  <a:pt x="1254925" y="16802"/>
                </a:lnTo>
                <a:lnTo>
                  <a:pt x="1255039" y="13703"/>
                </a:lnTo>
                <a:lnTo>
                  <a:pt x="1269796" y="0"/>
                </a:lnTo>
                <a:lnTo>
                  <a:pt x="1272908" y="114"/>
                </a:lnTo>
                <a:lnTo>
                  <a:pt x="1275930" y="825"/>
                </a:lnTo>
                <a:lnTo>
                  <a:pt x="1278763" y="2133"/>
                </a:lnTo>
                <a:lnTo>
                  <a:pt x="1374026" y="57696"/>
                </a:lnTo>
                <a:lnTo>
                  <a:pt x="1358023" y="57696"/>
                </a:lnTo>
                <a:lnTo>
                  <a:pt x="1334521" y="71405"/>
                </a:lnTo>
                <a:close/>
              </a:path>
              <a:path w="1397635" h="142875">
                <a:moveTo>
                  <a:pt x="1301750" y="87274"/>
                </a:moveTo>
                <a:lnTo>
                  <a:pt x="1270000" y="87274"/>
                </a:lnTo>
                <a:lnTo>
                  <a:pt x="1270000" y="55524"/>
                </a:lnTo>
                <a:lnTo>
                  <a:pt x="1301750" y="55524"/>
                </a:lnTo>
                <a:lnTo>
                  <a:pt x="1301750" y="87274"/>
                </a:lnTo>
                <a:close/>
              </a:path>
              <a:path w="1397635" h="142875">
                <a:moveTo>
                  <a:pt x="1358023" y="85115"/>
                </a:moveTo>
                <a:lnTo>
                  <a:pt x="1334521" y="71405"/>
                </a:lnTo>
                <a:lnTo>
                  <a:pt x="1358023" y="57696"/>
                </a:lnTo>
                <a:lnTo>
                  <a:pt x="1358023" y="85115"/>
                </a:lnTo>
                <a:close/>
              </a:path>
              <a:path w="1397635" h="142875">
                <a:moveTo>
                  <a:pt x="1374008" y="85115"/>
                </a:moveTo>
                <a:lnTo>
                  <a:pt x="1358023" y="85115"/>
                </a:lnTo>
                <a:lnTo>
                  <a:pt x="1358023" y="57696"/>
                </a:lnTo>
                <a:lnTo>
                  <a:pt x="1374026" y="57696"/>
                </a:lnTo>
                <a:lnTo>
                  <a:pt x="1397520" y="71399"/>
                </a:lnTo>
                <a:lnTo>
                  <a:pt x="1374008" y="85115"/>
                </a:lnTo>
                <a:close/>
              </a:path>
              <a:path w="1397635" h="142875">
                <a:moveTo>
                  <a:pt x="1269796" y="142811"/>
                </a:moveTo>
                <a:lnTo>
                  <a:pt x="1254925" y="125996"/>
                </a:lnTo>
                <a:lnTo>
                  <a:pt x="1255407" y="122923"/>
                </a:lnTo>
                <a:lnTo>
                  <a:pt x="1334521" y="71405"/>
                </a:lnTo>
                <a:lnTo>
                  <a:pt x="1358023" y="85115"/>
                </a:lnTo>
                <a:lnTo>
                  <a:pt x="1374008" y="85115"/>
                </a:lnTo>
                <a:lnTo>
                  <a:pt x="1278763" y="140677"/>
                </a:lnTo>
                <a:lnTo>
                  <a:pt x="1275930" y="141973"/>
                </a:lnTo>
                <a:lnTo>
                  <a:pt x="1272908" y="142697"/>
                </a:lnTo>
                <a:lnTo>
                  <a:pt x="1269796" y="142811"/>
                </a:lnTo>
                <a:close/>
              </a:path>
              <a:path w="1397635" h="142875">
                <a:moveTo>
                  <a:pt x="31750" y="87274"/>
                </a:moveTo>
                <a:lnTo>
                  <a:pt x="0" y="87274"/>
                </a:lnTo>
                <a:lnTo>
                  <a:pt x="0" y="55524"/>
                </a:lnTo>
                <a:lnTo>
                  <a:pt x="31750" y="55524"/>
                </a:lnTo>
                <a:lnTo>
                  <a:pt x="31750" y="87274"/>
                </a:lnTo>
                <a:close/>
              </a:path>
              <a:path w="1397635" h="142875">
                <a:moveTo>
                  <a:pt x="158750" y="87274"/>
                </a:moveTo>
                <a:lnTo>
                  <a:pt x="127000" y="87274"/>
                </a:lnTo>
                <a:lnTo>
                  <a:pt x="127000" y="55524"/>
                </a:lnTo>
                <a:lnTo>
                  <a:pt x="158750" y="55524"/>
                </a:lnTo>
                <a:lnTo>
                  <a:pt x="158750" y="87274"/>
                </a:lnTo>
                <a:close/>
              </a:path>
              <a:path w="1397635" h="142875">
                <a:moveTo>
                  <a:pt x="285750" y="87274"/>
                </a:moveTo>
                <a:lnTo>
                  <a:pt x="254000" y="87274"/>
                </a:lnTo>
                <a:lnTo>
                  <a:pt x="254000" y="55524"/>
                </a:lnTo>
                <a:lnTo>
                  <a:pt x="285750" y="55524"/>
                </a:lnTo>
                <a:lnTo>
                  <a:pt x="285750" y="87274"/>
                </a:lnTo>
                <a:close/>
              </a:path>
              <a:path w="1397635" h="142875">
                <a:moveTo>
                  <a:pt x="412750" y="87274"/>
                </a:moveTo>
                <a:lnTo>
                  <a:pt x="381000" y="87274"/>
                </a:lnTo>
                <a:lnTo>
                  <a:pt x="381000" y="55524"/>
                </a:lnTo>
                <a:lnTo>
                  <a:pt x="412750" y="55524"/>
                </a:lnTo>
                <a:lnTo>
                  <a:pt x="412750" y="87274"/>
                </a:lnTo>
                <a:close/>
              </a:path>
              <a:path w="1397635" h="142875">
                <a:moveTo>
                  <a:pt x="539750" y="87274"/>
                </a:moveTo>
                <a:lnTo>
                  <a:pt x="508000" y="87274"/>
                </a:lnTo>
                <a:lnTo>
                  <a:pt x="508000" y="55524"/>
                </a:lnTo>
                <a:lnTo>
                  <a:pt x="539750" y="55524"/>
                </a:lnTo>
                <a:lnTo>
                  <a:pt x="539750" y="87274"/>
                </a:lnTo>
                <a:close/>
              </a:path>
              <a:path w="1397635" h="142875">
                <a:moveTo>
                  <a:pt x="666750" y="87274"/>
                </a:moveTo>
                <a:lnTo>
                  <a:pt x="635000" y="87274"/>
                </a:lnTo>
                <a:lnTo>
                  <a:pt x="635000" y="55524"/>
                </a:lnTo>
                <a:lnTo>
                  <a:pt x="666750" y="55524"/>
                </a:lnTo>
                <a:lnTo>
                  <a:pt x="666750" y="87274"/>
                </a:lnTo>
                <a:close/>
              </a:path>
              <a:path w="1397635" h="142875">
                <a:moveTo>
                  <a:pt x="793750" y="87274"/>
                </a:moveTo>
                <a:lnTo>
                  <a:pt x="762000" y="87274"/>
                </a:lnTo>
                <a:lnTo>
                  <a:pt x="762000" y="55524"/>
                </a:lnTo>
                <a:lnTo>
                  <a:pt x="793750" y="55524"/>
                </a:lnTo>
                <a:lnTo>
                  <a:pt x="793750" y="87274"/>
                </a:lnTo>
                <a:close/>
              </a:path>
              <a:path w="1397635" h="142875">
                <a:moveTo>
                  <a:pt x="920750" y="87274"/>
                </a:moveTo>
                <a:lnTo>
                  <a:pt x="889000" y="87274"/>
                </a:lnTo>
                <a:lnTo>
                  <a:pt x="889000" y="55524"/>
                </a:lnTo>
                <a:lnTo>
                  <a:pt x="920750" y="55524"/>
                </a:lnTo>
                <a:lnTo>
                  <a:pt x="920750" y="87274"/>
                </a:lnTo>
                <a:close/>
              </a:path>
              <a:path w="1397635" h="142875">
                <a:moveTo>
                  <a:pt x="1047750" y="87274"/>
                </a:moveTo>
                <a:lnTo>
                  <a:pt x="1016000" y="87274"/>
                </a:lnTo>
                <a:lnTo>
                  <a:pt x="1016000" y="55524"/>
                </a:lnTo>
                <a:lnTo>
                  <a:pt x="1047750" y="55524"/>
                </a:lnTo>
                <a:lnTo>
                  <a:pt x="1047750" y="87274"/>
                </a:lnTo>
                <a:close/>
              </a:path>
              <a:path w="1397635" h="142875">
                <a:moveTo>
                  <a:pt x="1174750" y="87274"/>
                </a:moveTo>
                <a:lnTo>
                  <a:pt x="1143000" y="87274"/>
                </a:lnTo>
                <a:lnTo>
                  <a:pt x="1143000" y="55524"/>
                </a:lnTo>
                <a:lnTo>
                  <a:pt x="1174750" y="55524"/>
                </a:lnTo>
                <a:lnTo>
                  <a:pt x="1174750" y="8727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324121" y="5750737"/>
            <a:ext cx="1397635" cy="142875"/>
          </a:xfrm>
          <a:custGeom>
            <a:avLst/>
            <a:gdLst/>
            <a:ahLst/>
            <a:cxnLst/>
            <a:rect l="l" t="t" r="r" b="b"/>
            <a:pathLst>
              <a:path w="1397635" h="142875">
                <a:moveTo>
                  <a:pt x="1334510" y="71412"/>
                </a:moveTo>
                <a:lnTo>
                  <a:pt x="1262773" y="29565"/>
                </a:lnTo>
                <a:lnTo>
                  <a:pt x="1254925" y="16814"/>
                </a:lnTo>
                <a:lnTo>
                  <a:pt x="1255039" y="13703"/>
                </a:lnTo>
                <a:lnTo>
                  <a:pt x="1269796" y="0"/>
                </a:lnTo>
                <a:lnTo>
                  <a:pt x="1272908" y="114"/>
                </a:lnTo>
                <a:lnTo>
                  <a:pt x="1275930" y="838"/>
                </a:lnTo>
                <a:lnTo>
                  <a:pt x="1278763" y="2133"/>
                </a:lnTo>
                <a:lnTo>
                  <a:pt x="1374008" y="57696"/>
                </a:lnTo>
                <a:lnTo>
                  <a:pt x="1358023" y="57696"/>
                </a:lnTo>
                <a:lnTo>
                  <a:pt x="1334510" y="71412"/>
                </a:lnTo>
                <a:close/>
              </a:path>
              <a:path w="1397635" h="142875">
                <a:moveTo>
                  <a:pt x="1301750" y="87287"/>
                </a:moveTo>
                <a:lnTo>
                  <a:pt x="1270000" y="87287"/>
                </a:lnTo>
                <a:lnTo>
                  <a:pt x="1270000" y="55537"/>
                </a:lnTo>
                <a:lnTo>
                  <a:pt x="1301750" y="55537"/>
                </a:lnTo>
                <a:lnTo>
                  <a:pt x="1301750" y="87287"/>
                </a:lnTo>
                <a:close/>
              </a:path>
              <a:path w="1397635" h="142875">
                <a:moveTo>
                  <a:pt x="1358023" y="85128"/>
                </a:moveTo>
                <a:lnTo>
                  <a:pt x="1334510" y="71412"/>
                </a:lnTo>
                <a:lnTo>
                  <a:pt x="1358023" y="57696"/>
                </a:lnTo>
                <a:lnTo>
                  <a:pt x="1358023" y="85128"/>
                </a:lnTo>
                <a:close/>
              </a:path>
              <a:path w="1397635" h="142875">
                <a:moveTo>
                  <a:pt x="1374008" y="85128"/>
                </a:moveTo>
                <a:lnTo>
                  <a:pt x="1358023" y="85128"/>
                </a:lnTo>
                <a:lnTo>
                  <a:pt x="1358023" y="57696"/>
                </a:lnTo>
                <a:lnTo>
                  <a:pt x="1374008" y="57696"/>
                </a:lnTo>
                <a:lnTo>
                  <a:pt x="1397520" y="71412"/>
                </a:lnTo>
                <a:lnTo>
                  <a:pt x="1374008" y="85128"/>
                </a:lnTo>
                <a:close/>
              </a:path>
              <a:path w="1397635" h="142875">
                <a:moveTo>
                  <a:pt x="1269796" y="142824"/>
                </a:moveTo>
                <a:lnTo>
                  <a:pt x="1254925" y="126009"/>
                </a:lnTo>
                <a:lnTo>
                  <a:pt x="1255407" y="122936"/>
                </a:lnTo>
                <a:lnTo>
                  <a:pt x="1334510" y="71412"/>
                </a:lnTo>
                <a:lnTo>
                  <a:pt x="1358023" y="85128"/>
                </a:lnTo>
                <a:lnTo>
                  <a:pt x="1374008" y="85128"/>
                </a:lnTo>
                <a:lnTo>
                  <a:pt x="1278763" y="140690"/>
                </a:lnTo>
                <a:lnTo>
                  <a:pt x="1275930" y="141986"/>
                </a:lnTo>
                <a:lnTo>
                  <a:pt x="1272908" y="142709"/>
                </a:lnTo>
                <a:lnTo>
                  <a:pt x="1269796" y="142824"/>
                </a:lnTo>
                <a:close/>
              </a:path>
              <a:path w="1397635" h="142875">
                <a:moveTo>
                  <a:pt x="31750" y="87287"/>
                </a:moveTo>
                <a:lnTo>
                  <a:pt x="0" y="87287"/>
                </a:lnTo>
                <a:lnTo>
                  <a:pt x="0" y="55537"/>
                </a:lnTo>
                <a:lnTo>
                  <a:pt x="31750" y="55537"/>
                </a:lnTo>
                <a:lnTo>
                  <a:pt x="31750" y="87287"/>
                </a:lnTo>
                <a:close/>
              </a:path>
              <a:path w="1397635" h="142875">
                <a:moveTo>
                  <a:pt x="158750" y="87287"/>
                </a:moveTo>
                <a:lnTo>
                  <a:pt x="127000" y="87287"/>
                </a:lnTo>
                <a:lnTo>
                  <a:pt x="127000" y="55537"/>
                </a:lnTo>
                <a:lnTo>
                  <a:pt x="158750" y="55537"/>
                </a:lnTo>
                <a:lnTo>
                  <a:pt x="158750" y="87287"/>
                </a:lnTo>
                <a:close/>
              </a:path>
              <a:path w="1397635" h="142875">
                <a:moveTo>
                  <a:pt x="285750" y="87287"/>
                </a:moveTo>
                <a:lnTo>
                  <a:pt x="254000" y="87287"/>
                </a:lnTo>
                <a:lnTo>
                  <a:pt x="254000" y="55537"/>
                </a:lnTo>
                <a:lnTo>
                  <a:pt x="285750" y="55537"/>
                </a:lnTo>
                <a:lnTo>
                  <a:pt x="285750" y="87287"/>
                </a:lnTo>
                <a:close/>
              </a:path>
              <a:path w="1397635" h="142875">
                <a:moveTo>
                  <a:pt x="412750" y="87287"/>
                </a:moveTo>
                <a:lnTo>
                  <a:pt x="381000" y="87287"/>
                </a:lnTo>
                <a:lnTo>
                  <a:pt x="381000" y="55537"/>
                </a:lnTo>
                <a:lnTo>
                  <a:pt x="412750" y="55537"/>
                </a:lnTo>
                <a:lnTo>
                  <a:pt x="412750" y="87287"/>
                </a:lnTo>
                <a:close/>
              </a:path>
              <a:path w="1397635" h="142875">
                <a:moveTo>
                  <a:pt x="539750" y="87287"/>
                </a:moveTo>
                <a:lnTo>
                  <a:pt x="508000" y="87287"/>
                </a:lnTo>
                <a:lnTo>
                  <a:pt x="508000" y="55537"/>
                </a:lnTo>
                <a:lnTo>
                  <a:pt x="539750" y="55537"/>
                </a:lnTo>
                <a:lnTo>
                  <a:pt x="539750" y="87287"/>
                </a:lnTo>
                <a:close/>
              </a:path>
              <a:path w="1397635" h="142875">
                <a:moveTo>
                  <a:pt x="666750" y="87287"/>
                </a:moveTo>
                <a:lnTo>
                  <a:pt x="635000" y="87287"/>
                </a:lnTo>
                <a:lnTo>
                  <a:pt x="635000" y="55537"/>
                </a:lnTo>
                <a:lnTo>
                  <a:pt x="666750" y="55537"/>
                </a:lnTo>
                <a:lnTo>
                  <a:pt x="666750" y="87287"/>
                </a:lnTo>
                <a:close/>
              </a:path>
              <a:path w="1397635" h="142875">
                <a:moveTo>
                  <a:pt x="793750" y="87287"/>
                </a:moveTo>
                <a:lnTo>
                  <a:pt x="762000" y="87287"/>
                </a:lnTo>
                <a:lnTo>
                  <a:pt x="762000" y="55537"/>
                </a:lnTo>
                <a:lnTo>
                  <a:pt x="793750" y="55537"/>
                </a:lnTo>
                <a:lnTo>
                  <a:pt x="793750" y="87287"/>
                </a:lnTo>
                <a:close/>
              </a:path>
              <a:path w="1397635" h="142875">
                <a:moveTo>
                  <a:pt x="920750" y="87287"/>
                </a:moveTo>
                <a:lnTo>
                  <a:pt x="889000" y="87287"/>
                </a:lnTo>
                <a:lnTo>
                  <a:pt x="889000" y="55537"/>
                </a:lnTo>
                <a:lnTo>
                  <a:pt x="920750" y="55537"/>
                </a:lnTo>
                <a:lnTo>
                  <a:pt x="920750" y="87287"/>
                </a:lnTo>
                <a:close/>
              </a:path>
              <a:path w="1397635" h="142875">
                <a:moveTo>
                  <a:pt x="1047750" y="87287"/>
                </a:moveTo>
                <a:lnTo>
                  <a:pt x="1016000" y="87287"/>
                </a:lnTo>
                <a:lnTo>
                  <a:pt x="1016000" y="55537"/>
                </a:lnTo>
                <a:lnTo>
                  <a:pt x="1047750" y="55537"/>
                </a:lnTo>
                <a:lnTo>
                  <a:pt x="1047750" y="87287"/>
                </a:lnTo>
                <a:close/>
              </a:path>
              <a:path w="1397635" h="142875">
                <a:moveTo>
                  <a:pt x="1174750" y="87287"/>
                </a:moveTo>
                <a:lnTo>
                  <a:pt x="1143000" y="87287"/>
                </a:lnTo>
                <a:lnTo>
                  <a:pt x="1143000" y="55537"/>
                </a:lnTo>
                <a:lnTo>
                  <a:pt x="1174750" y="55537"/>
                </a:lnTo>
                <a:lnTo>
                  <a:pt x="1174750" y="8728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698561" y="3908640"/>
            <a:ext cx="1397635" cy="142875"/>
          </a:xfrm>
          <a:custGeom>
            <a:avLst/>
            <a:gdLst/>
            <a:ahLst/>
            <a:cxnLst/>
            <a:rect l="l" t="t" r="r" b="b"/>
            <a:pathLst>
              <a:path w="1397634" h="142875">
                <a:moveTo>
                  <a:pt x="1334497" y="71412"/>
                </a:moveTo>
                <a:lnTo>
                  <a:pt x="1262760" y="29565"/>
                </a:lnTo>
                <a:lnTo>
                  <a:pt x="1254912" y="16814"/>
                </a:lnTo>
                <a:lnTo>
                  <a:pt x="1255039" y="13703"/>
                </a:lnTo>
                <a:lnTo>
                  <a:pt x="1269796" y="0"/>
                </a:lnTo>
                <a:lnTo>
                  <a:pt x="1272908" y="114"/>
                </a:lnTo>
                <a:lnTo>
                  <a:pt x="1275930" y="838"/>
                </a:lnTo>
                <a:lnTo>
                  <a:pt x="1278762" y="2133"/>
                </a:lnTo>
                <a:lnTo>
                  <a:pt x="1374008" y="57696"/>
                </a:lnTo>
                <a:lnTo>
                  <a:pt x="1358010" y="57696"/>
                </a:lnTo>
                <a:lnTo>
                  <a:pt x="1334497" y="71412"/>
                </a:lnTo>
                <a:close/>
              </a:path>
              <a:path w="1397634" h="142875">
                <a:moveTo>
                  <a:pt x="1301750" y="87287"/>
                </a:moveTo>
                <a:lnTo>
                  <a:pt x="1270000" y="87287"/>
                </a:lnTo>
                <a:lnTo>
                  <a:pt x="1270000" y="55537"/>
                </a:lnTo>
                <a:lnTo>
                  <a:pt x="1301750" y="55537"/>
                </a:lnTo>
                <a:lnTo>
                  <a:pt x="1301750" y="87287"/>
                </a:lnTo>
                <a:close/>
              </a:path>
              <a:path w="1397634" h="142875">
                <a:moveTo>
                  <a:pt x="1358010" y="85128"/>
                </a:moveTo>
                <a:lnTo>
                  <a:pt x="1334497" y="71412"/>
                </a:lnTo>
                <a:lnTo>
                  <a:pt x="1358010" y="57696"/>
                </a:lnTo>
                <a:lnTo>
                  <a:pt x="1358010" y="85128"/>
                </a:lnTo>
                <a:close/>
              </a:path>
              <a:path w="1397634" h="142875">
                <a:moveTo>
                  <a:pt x="1374008" y="85128"/>
                </a:moveTo>
                <a:lnTo>
                  <a:pt x="1358010" y="85128"/>
                </a:lnTo>
                <a:lnTo>
                  <a:pt x="1358010" y="57696"/>
                </a:lnTo>
                <a:lnTo>
                  <a:pt x="1374008" y="57696"/>
                </a:lnTo>
                <a:lnTo>
                  <a:pt x="1397520" y="71412"/>
                </a:lnTo>
                <a:lnTo>
                  <a:pt x="1374008" y="85128"/>
                </a:lnTo>
                <a:close/>
              </a:path>
              <a:path w="1397634" h="142875">
                <a:moveTo>
                  <a:pt x="1269796" y="142824"/>
                </a:moveTo>
                <a:lnTo>
                  <a:pt x="1254912" y="126009"/>
                </a:lnTo>
                <a:lnTo>
                  <a:pt x="1255407" y="122936"/>
                </a:lnTo>
                <a:lnTo>
                  <a:pt x="1334497" y="71412"/>
                </a:lnTo>
                <a:lnTo>
                  <a:pt x="1358010" y="85128"/>
                </a:lnTo>
                <a:lnTo>
                  <a:pt x="1374008" y="85128"/>
                </a:lnTo>
                <a:lnTo>
                  <a:pt x="1278762" y="140690"/>
                </a:lnTo>
                <a:lnTo>
                  <a:pt x="1275930" y="141986"/>
                </a:lnTo>
                <a:lnTo>
                  <a:pt x="1272908" y="142709"/>
                </a:lnTo>
                <a:lnTo>
                  <a:pt x="1269796" y="142824"/>
                </a:lnTo>
                <a:close/>
              </a:path>
              <a:path w="1397634" h="142875">
                <a:moveTo>
                  <a:pt x="31750" y="87287"/>
                </a:moveTo>
                <a:lnTo>
                  <a:pt x="0" y="87287"/>
                </a:lnTo>
                <a:lnTo>
                  <a:pt x="0" y="55537"/>
                </a:lnTo>
                <a:lnTo>
                  <a:pt x="31750" y="55537"/>
                </a:lnTo>
                <a:lnTo>
                  <a:pt x="31750" y="87287"/>
                </a:lnTo>
                <a:close/>
              </a:path>
              <a:path w="1397634" h="142875">
                <a:moveTo>
                  <a:pt x="158750" y="87287"/>
                </a:moveTo>
                <a:lnTo>
                  <a:pt x="127000" y="87287"/>
                </a:lnTo>
                <a:lnTo>
                  <a:pt x="127000" y="55537"/>
                </a:lnTo>
                <a:lnTo>
                  <a:pt x="158750" y="55537"/>
                </a:lnTo>
                <a:lnTo>
                  <a:pt x="158750" y="87287"/>
                </a:lnTo>
                <a:close/>
              </a:path>
              <a:path w="1397634" h="142875">
                <a:moveTo>
                  <a:pt x="285750" y="87287"/>
                </a:moveTo>
                <a:lnTo>
                  <a:pt x="254000" y="87287"/>
                </a:lnTo>
                <a:lnTo>
                  <a:pt x="254000" y="55537"/>
                </a:lnTo>
                <a:lnTo>
                  <a:pt x="285750" y="55537"/>
                </a:lnTo>
                <a:lnTo>
                  <a:pt x="285750" y="87287"/>
                </a:lnTo>
                <a:close/>
              </a:path>
              <a:path w="1397634" h="142875">
                <a:moveTo>
                  <a:pt x="412750" y="87287"/>
                </a:moveTo>
                <a:lnTo>
                  <a:pt x="381000" y="87287"/>
                </a:lnTo>
                <a:lnTo>
                  <a:pt x="381000" y="55537"/>
                </a:lnTo>
                <a:lnTo>
                  <a:pt x="412750" y="55537"/>
                </a:lnTo>
                <a:lnTo>
                  <a:pt x="412750" y="87287"/>
                </a:lnTo>
                <a:close/>
              </a:path>
              <a:path w="1397634" h="142875">
                <a:moveTo>
                  <a:pt x="539750" y="87287"/>
                </a:moveTo>
                <a:lnTo>
                  <a:pt x="508000" y="87287"/>
                </a:lnTo>
                <a:lnTo>
                  <a:pt x="508000" y="55537"/>
                </a:lnTo>
                <a:lnTo>
                  <a:pt x="539750" y="55537"/>
                </a:lnTo>
                <a:lnTo>
                  <a:pt x="539750" y="87287"/>
                </a:lnTo>
                <a:close/>
              </a:path>
              <a:path w="1397634" h="142875">
                <a:moveTo>
                  <a:pt x="666750" y="87287"/>
                </a:moveTo>
                <a:lnTo>
                  <a:pt x="635000" y="87287"/>
                </a:lnTo>
                <a:lnTo>
                  <a:pt x="635000" y="55537"/>
                </a:lnTo>
                <a:lnTo>
                  <a:pt x="666750" y="55537"/>
                </a:lnTo>
                <a:lnTo>
                  <a:pt x="666750" y="87287"/>
                </a:lnTo>
                <a:close/>
              </a:path>
              <a:path w="1397634" h="142875">
                <a:moveTo>
                  <a:pt x="793750" y="87287"/>
                </a:moveTo>
                <a:lnTo>
                  <a:pt x="762000" y="87287"/>
                </a:lnTo>
                <a:lnTo>
                  <a:pt x="762000" y="55537"/>
                </a:lnTo>
                <a:lnTo>
                  <a:pt x="793750" y="55537"/>
                </a:lnTo>
                <a:lnTo>
                  <a:pt x="793750" y="87287"/>
                </a:lnTo>
                <a:close/>
              </a:path>
              <a:path w="1397634" h="142875">
                <a:moveTo>
                  <a:pt x="920750" y="87287"/>
                </a:moveTo>
                <a:lnTo>
                  <a:pt x="889000" y="87287"/>
                </a:lnTo>
                <a:lnTo>
                  <a:pt x="889000" y="55537"/>
                </a:lnTo>
                <a:lnTo>
                  <a:pt x="920750" y="55537"/>
                </a:lnTo>
                <a:lnTo>
                  <a:pt x="920750" y="87287"/>
                </a:lnTo>
                <a:close/>
              </a:path>
              <a:path w="1397634" h="142875">
                <a:moveTo>
                  <a:pt x="1047750" y="87287"/>
                </a:moveTo>
                <a:lnTo>
                  <a:pt x="1016000" y="87287"/>
                </a:lnTo>
                <a:lnTo>
                  <a:pt x="1016000" y="55537"/>
                </a:lnTo>
                <a:lnTo>
                  <a:pt x="1047750" y="55537"/>
                </a:lnTo>
                <a:lnTo>
                  <a:pt x="1047750" y="87287"/>
                </a:lnTo>
                <a:close/>
              </a:path>
              <a:path w="1397634" h="142875">
                <a:moveTo>
                  <a:pt x="1174750" y="87287"/>
                </a:moveTo>
                <a:lnTo>
                  <a:pt x="1143000" y="87287"/>
                </a:lnTo>
                <a:lnTo>
                  <a:pt x="1143000" y="55537"/>
                </a:lnTo>
                <a:lnTo>
                  <a:pt x="1174750" y="55537"/>
                </a:lnTo>
                <a:lnTo>
                  <a:pt x="1174750" y="8728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698561" y="1993938"/>
            <a:ext cx="1397635" cy="142875"/>
          </a:xfrm>
          <a:custGeom>
            <a:avLst/>
            <a:gdLst/>
            <a:ahLst/>
            <a:cxnLst/>
            <a:rect l="l" t="t" r="r" b="b"/>
            <a:pathLst>
              <a:path w="1397634" h="142875">
                <a:moveTo>
                  <a:pt x="1334508" y="71405"/>
                </a:moveTo>
                <a:lnTo>
                  <a:pt x="1262760" y="29552"/>
                </a:lnTo>
                <a:lnTo>
                  <a:pt x="1254912" y="16802"/>
                </a:lnTo>
                <a:lnTo>
                  <a:pt x="1255039" y="13703"/>
                </a:lnTo>
                <a:lnTo>
                  <a:pt x="1269796" y="0"/>
                </a:lnTo>
                <a:lnTo>
                  <a:pt x="1272908" y="114"/>
                </a:lnTo>
                <a:lnTo>
                  <a:pt x="1275930" y="825"/>
                </a:lnTo>
                <a:lnTo>
                  <a:pt x="1278762" y="2133"/>
                </a:lnTo>
                <a:lnTo>
                  <a:pt x="1374026" y="57696"/>
                </a:lnTo>
                <a:lnTo>
                  <a:pt x="1358010" y="57696"/>
                </a:lnTo>
                <a:lnTo>
                  <a:pt x="1334508" y="71405"/>
                </a:lnTo>
                <a:close/>
              </a:path>
              <a:path w="1397634" h="142875">
                <a:moveTo>
                  <a:pt x="1301750" y="87274"/>
                </a:moveTo>
                <a:lnTo>
                  <a:pt x="1270000" y="87274"/>
                </a:lnTo>
                <a:lnTo>
                  <a:pt x="1270000" y="55524"/>
                </a:lnTo>
                <a:lnTo>
                  <a:pt x="1301750" y="55524"/>
                </a:lnTo>
                <a:lnTo>
                  <a:pt x="1301750" y="87274"/>
                </a:lnTo>
                <a:close/>
              </a:path>
              <a:path w="1397634" h="142875">
                <a:moveTo>
                  <a:pt x="1358010" y="85115"/>
                </a:moveTo>
                <a:lnTo>
                  <a:pt x="1334508" y="71405"/>
                </a:lnTo>
                <a:lnTo>
                  <a:pt x="1358010" y="57696"/>
                </a:lnTo>
                <a:lnTo>
                  <a:pt x="1358010" y="85115"/>
                </a:lnTo>
                <a:close/>
              </a:path>
              <a:path w="1397634" h="142875">
                <a:moveTo>
                  <a:pt x="1374008" y="85115"/>
                </a:moveTo>
                <a:lnTo>
                  <a:pt x="1358010" y="85115"/>
                </a:lnTo>
                <a:lnTo>
                  <a:pt x="1358010" y="57696"/>
                </a:lnTo>
                <a:lnTo>
                  <a:pt x="1374026" y="57696"/>
                </a:lnTo>
                <a:lnTo>
                  <a:pt x="1397520" y="71399"/>
                </a:lnTo>
                <a:lnTo>
                  <a:pt x="1374008" y="85115"/>
                </a:lnTo>
                <a:close/>
              </a:path>
              <a:path w="1397634" h="142875">
                <a:moveTo>
                  <a:pt x="1269796" y="142811"/>
                </a:moveTo>
                <a:lnTo>
                  <a:pt x="1254912" y="125996"/>
                </a:lnTo>
                <a:lnTo>
                  <a:pt x="1255407" y="122923"/>
                </a:lnTo>
                <a:lnTo>
                  <a:pt x="1334508" y="71405"/>
                </a:lnTo>
                <a:lnTo>
                  <a:pt x="1358010" y="85115"/>
                </a:lnTo>
                <a:lnTo>
                  <a:pt x="1374008" y="85115"/>
                </a:lnTo>
                <a:lnTo>
                  <a:pt x="1278762" y="140677"/>
                </a:lnTo>
                <a:lnTo>
                  <a:pt x="1275930" y="141973"/>
                </a:lnTo>
                <a:lnTo>
                  <a:pt x="1272908" y="142697"/>
                </a:lnTo>
                <a:lnTo>
                  <a:pt x="1269796" y="142811"/>
                </a:lnTo>
                <a:close/>
              </a:path>
              <a:path w="1397634" h="142875">
                <a:moveTo>
                  <a:pt x="31750" y="87274"/>
                </a:moveTo>
                <a:lnTo>
                  <a:pt x="0" y="87274"/>
                </a:lnTo>
                <a:lnTo>
                  <a:pt x="0" y="55524"/>
                </a:lnTo>
                <a:lnTo>
                  <a:pt x="31750" y="55524"/>
                </a:lnTo>
                <a:lnTo>
                  <a:pt x="31750" y="87274"/>
                </a:lnTo>
                <a:close/>
              </a:path>
              <a:path w="1397634" h="142875">
                <a:moveTo>
                  <a:pt x="158750" y="87274"/>
                </a:moveTo>
                <a:lnTo>
                  <a:pt x="127000" y="87274"/>
                </a:lnTo>
                <a:lnTo>
                  <a:pt x="127000" y="55524"/>
                </a:lnTo>
                <a:lnTo>
                  <a:pt x="158750" y="55524"/>
                </a:lnTo>
                <a:lnTo>
                  <a:pt x="158750" y="87274"/>
                </a:lnTo>
                <a:close/>
              </a:path>
              <a:path w="1397634" h="142875">
                <a:moveTo>
                  <a:pt x="285750" y="87274"/>
                </a:moveTo>
                <a:lnTo>
                  <a:pt x="254000" y="87274"/>
                </a:lnTo>
                <a:lnTo>
                  <a:pt x="254000" y="55524"/>
                </a:lnTo>
                <a:lnTo>
                  <a:pt x="285750" y="55524"/>
                </a:lnTo>
                <a:lnTo>
                  <a:pt x="285750" y="87274"/>
                </a:lnTo>
                <a:close/>
              </a:path>
              <a:path w="1397634" h="142875">
                <a:moveTo>
                  <a:pt x="412750" y="87274"/>
                </a:moveTo>
                <a:lnTo>
                  <a:pt x="381000" y="87274"/>
                </a:lnTo>
                <a:lnTo>
                  <a:pt x="381000" y="55524"/>
                </a:lnTo>
                <a:lnTo>
                  <a:pt x="412750" y="55524"/>
                </a:lnTo>
                <a:lnTo>
                  <a:pt x="412750" y="87274"/>
                </a:lnTo>
                <a:close/>
              </a:path>
              <a:path w="1397634" h="142875">
                <a:moveTo>
                  <a:pt x="539750" y="87274"/>
                </a:moveTo>
                <a:lnTo>
                  <a:pt x="508000" y="87274"/>
                </a:lnTo>
                <a:lnTo>
                  <a:pt x="508000" y="55524"/>
                </a:lnTo>
                <a:lnTo>
                  <a:pt x="539750" y="55524"/>
                </a:lnTo>
                <a:lnTo>
                  <a:pt x="539750" y="87274"/>
                </a:lnTo>
                <a:close/>
              </a:path>
              <a:path w="1397634" h="142875">
                <a:moveTo>
                  <a:pt x="666750" y="87274"/>
                </a:moveTo>
                <a:lnTo>
                  <a:pt x="635000" y="87274"/>
                </a:lnTo>
                <a:lnTo>
                  <a:pt x="635000" y="55524"/>
                </a:lnTo>
                <a:lnTo>
                  <a:pt x="666750" y="55524"/>
                </a:lnTo>
                <a:lnTo>
                  <a:pt x="666750" y="87274"/>
                </a:lnTo>
                <a:close/>
              </a:path>
              <a:path w="1397634" h="142875">
                <a:moveTo>
                  <a:pt x="793750" y="87274"/>
                </a:moveTo>
                <a:lnTo>
                  <a:pt x="762000" y="87274"/>
                </a:lnTo>
                <a:lnTo>
                  <a:pt x="762000" y="55524"/>
                </a:lnTo>
                <a:lnTo>
                  <a:pt x="793750" y="55524"/>
                </a:lnTo>
                <a:lnTo>
                  <a:pt x="793750" y="87274"/>
                </a:lnTo>
                <a:close/>
              </a:path>
              <a:path w="1397634" h="142875">
                <a:moveTo>
                  <a:pt x="920750" y="87274"/>
                </a:moveTo>
                <a:lnTo>
                  <a:pt x="889000" y="87274"/>
                </a:lnTo>
                <a:lnTo>
                  <a:pt x="889000" y="55524"/>
                </a:lnTo>
                <a:lnTo>
                  <a:pt x="920750" y="55524"/>
                </a:lnTo>
                <a:lnTo>
                  <a:pt x="920750" y="87274"/>
                </a:lnTo>
                <a:close/>
              </a:path>
              <a:path w="1397634" h="142875">
                <a:moveTo>
                  <a:pt x="1047750" y="87274"/>
                </a:moveTo>
                <a:lnTo>
                  <a:pt x="1016000" y="87274"/>
                </a:lnTo>
                <a:lnTo>
                  <a:pt x="1016000" y="55524"/>
                </a:lnTo>
                <a:lnTo>
                  <a:pt x="1047750" y="55524"/>
                </a:lnTo>
                <a:lnTo>
                  <a:pt x="1047750" y="87274"/>
                </a:lnTo>
                <a:close/>
              </a:path>
              <a:path w="1397634" h="142875">
                <a:moveTo>
                  <a:pt x="1174750" y="87274"/>
                </a:moveTo>
                <a:lnTo>
                  <a:pt x="1143000" y="87274"/>
                </a:lnTo>
                <a:lnTo>
                  <a:pt x="1143000" y="55524"/>
                </a:lnTo>
                <a:lnTo>
                  <a:pt x="1174750" y="55524"/>
                </a:lnTo>
                <a:lnTo>
                  <a:pt x="1174750" y="8727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698561" y="5750737"/>
            <a:ext cx="1397635" cy="142875"/>
          </a:xfrm>
          <a:custGeom>
            <a:avLst/>
            <a:gdLst/>
            <a:ahLst/>
            <a:cxnLst/>
            <a:rect l="l" t="t" r="r" b="b"/>
            <a:pathLst>
              <a:path w="1397634" h="142875">
                <a:moveTo>
                  <a:pt x="1334497" y="71412"/>
                </a:moveTo>
                <a:lnTo>
                  <a:pt x="1262760" y="29565"/>
                </a:lnTo>
                <a:lnTo>
                  <a:pt x="1254912" y="16814"/>
                </a:lnTo>
                <a:lnTo>
                  <a:pt x="1255039" y="13703"/>
                </a:lnTo>
                <a:lnTo>
                  <a:pt x="1269796" y="0"/>
                </a:lnTo>
                <a:lnTo>
                  <a:pt x="1272908" y="114"/>
                </a:lnTo>
                <a:lnTo>
                  <a:pt x="1275930" y="838"/>
                </a:lnTo>
                <a:lnTo>
                  <a:pt x="1278762" y="2133"/>
                </a:lnTo>
                <a:lnTo>
                  <a:pt x="1374008" y="57696"/>
                </a:lnTo>
                <a:lnTo>
                  <a:pt x="1358010" y="57696"/>
                </a:lnTo>
                <a:lnTo>
                  <a:pt x="1334497" y="71412"/>
                </a:lnTo>
                <a:close/>
              </a:path>
              <a:path w="1397634" h="142875">
                <a:moveTo>
                  <a:pt x="1301750" y="87287"/>
                </a:moveTo>
                <a:lnTo>
                  <a:pt x="1270000" y="87287"/>
                </a:lnTo>
                <a:lnTo>
                  <a:pt x="1270000" y="55537"/>
                </a:lnTo>
                <a:lnTo>
                  <a:pt x="1301750" y="55537"/>
                </a:lnTo>
                <a:lnTo>
                  <a:pt x="1301750" y="87287"/>
                </a:lnTo>
                <a:close/>
              </a:path>
              <a:path w="1397634" h="142875">
                <a:moveTo>
                  <a:pt x="1358010" y="85128"/>
                </a:moveTo>
                <a:lnTo>
                  <a:pt x="1334497" y="71412"/>
                </a:lnTo>
                <a:lnTo>
                  <a:pt x="1358010" y="57696"/>
                </a:lnTo>
                <a:lnTo>
                  <a:pt x="1358010" y="85128"/>
                </a:lnTo>
                <a:close/>
              </a:path>
              <a:path w="1397634" h="142875">
                <a:moveTo>
                  <a:pt x="1374008" y="85128"/>
                </a:moveTo>
                <a:lnTo>
                  <a:pt x="1358010" y="85128"/>
                </a:lnTo>
                <a:lnTo>
                  <a:pt x="1358010" y="57696"/>
                </a:lnTo>
                <a:lnTo>
                  <a:pt x="1374008" y="57696"/>
                </a:lnTo>
                <a:lnTo>
                  <a:pt x="1397520" y="71412"/>
                </a:lnTo>
                <a:lnTo>
                  <a:pt x="1374008" y="85128"/>
                </a:lnTo>
                <a:close/>
              </a:path>
              <a:path w="1397634" h="142875">
                <a:moveTo>
                  <a:pt x="1269796" y="142824"/>
                </a:moveTo>
                <a:lnTo>
                  <a:pt x="1254912" y="126009"/>
                </a:lnTo>
                <a:lnTo>
                  <a:pt x="1255407" y="122936"/>
                </a:lnTo>
                <a:lnTo>
                  <a:pt x="1334497" y="71412"/>
                </a:lnTo>
                <a:lnTo>
                  <a:pt x="1358010" y="85128"/>
                </a:lnTo>
                <a:lnTo>
                  <a:pt x="1374008" y="85128"/>
                </a:lnTo>
                <a:lnTo>
                  <a:pt x="1278762" y="140690"/>
                </a:lnTo>
                <a:lnTo>
                  <a:pt x="1275930" y="141986"/>
                </a:lnTo>
                <a:lnTo>
                  <a:pt x="1272908" y="142709"/>
                </a:lnTo>
                <a:lnTo>
                  <a:pt x="1269796" y="142824"/>
                </a:lnTo>
                <a:close/>
              </a:path>
              <a:path w="1397634" h="142875">
                <a:moveTo>
                  <a:pt x="31750" y="87287"/>
                </a:moveTo>
                <a:lnTo>
                  <a:pt x="0" y="87287"/>
                </a:lnTo>
                <a:lnTo>
                  <a:pt x="0" y="55537"/>
                </a:lnTo>
                <a:lnTo>
                  <a:pt x="31750" y="55537"/>
                </a:lnTo>
                <a:lnTo>
                  <a:pt x="31750" y="87287"/>
                </a:lnTo>
                <a:close/>
              </a:path>
              <a:path w="1397634" h="142875">
                <a:moveTo>
                  <a:pt x="158750" y="87287"/>
                </a:moveTo>
                <a:lnTo>
                  <a:pt x="127000" y="87287"/>
                </a:lnTo>
                <a:lnTo>
                  <a:pt x="127000" y="55537"/>
                </a:lnTo>
                <a:lnTo>
                  <a:pt x="158750" y="55537"/>
                </a:lnTo>
                <a:lnTo>
                  <a:pt x="158750" y="87287"/>
                </a:lnTo>
                <a:close/>
              </a:path>
              <a:path w="1397634" h="142875">
                <a:moveTo>
                  <a:pt x="285750" y="87287"/>
                </a:moveTo>
                <a:lnTo>
                  <a:pt x="254000" y="87287"/>
                </a:lnTo>
                <a:lnTo>
                  <a:pt x="254000" y="55537"/>
                </a:lnTo>
                <a:lnTo>
                  <a:pt x="285750" y="55537"/>
                </a:lnTo>
                <a:lnTo>
                  <a:pt x="285750" y="87287"/>
                </a:lnTo>
                <a:close/>
              </a:path>
              <a:path w="1397634" h="142875">
                <a:moveTo>
                  <a:pt x="412750" y="87287"/>
                </a:moveTo>
                <a:lnTo>
                  <a:pt x="381000" y="87287"/>
                </a:lnTo>
                <a:lnTo>
                  <a:pt x="381000" y="55537"/>
                </a:lnTo>
                <a:lnTo>
                  <a:pt x="412750" y="55537"/>
                </a:lnTo>
                <a:lnTo>
                  <a:pt x="412750" y="87287"/>
                </a:lnTo>
                <a:close/>
              </a:path>
              <a:path w="1397634" h="142875">
                <a:moveTo>
                  <a:pt x="539750" y="87287"/>
                </a:moveTo>
                <a:lnTo>
                  <a:pt x="508000" y="87287"/>
                </a:lnTo>
                <a:lnTo>
                  <a:pt x="508000" y="55537"/>
                </a:lnTo>
                <a:lnTo>
                  <a:pt x="539750" y="55537"/>
                </a:lnTo>
                <a:lnTo>
                  <a:pt x="539750" y="87287"/>
                </a:lnTo>
                <a:close/>
              </a:path>
              <a:path w="1397634" h="142875">
                <a:moveTo>
                  <a:pt x="666750" y="87287"/>
                </a:moveTo>
                <a:lnTo>
                  <a:pt x="635000" y="87287"/>
                </a:lnTo>
                <a:lnTo>
                  <a:pt x="635000" y="55537"/>
                </a:lnTo>
                <a:lnTo>
                  <a:pt x="666750" y="55537"/>
                </a:lnTo>
                <a:lnTo>
                  <a:pt x="666750" y="87287"/>
                </a:lnTo>
                <a:close/>
              </a:path>
              <a:path w="1397634" h="142875">
                <a:moveTo>
                  <a:pt x="793750" y="87287"/>
                </a:moveTo>
                <a:lnTo>
                  <a:pt x="762000" y="87287"/>
                </a:lnTo>
                <a:lnTo>
                  <a:pt x="762000" y="55537"/>
                </a:lnTo>
                <a:lnTo>
                  <a:pt x="793750" y="55537"/>
                </a:lnTo>
                <a:lnTo>
                  <a:pt x="793750" y="87287"/>
                </a:lnTo>
                <a:close/>
              </a:path>
              <a:path w="1397634" h="142875">
                <a:moveTo>
                  <a:pt x="920750" y="87287"/>
                </a:moveTo>
                <a:lnTo>
                  <a:pt x="889000" y="87287"/>
                </a:lnTo>
                <a:lnTo>
                  <a:pt x="889000" y="55537"/>
                </a:lnTo>
                <a:lnTo>
                  <a:pt x="920750" y="55537"/>
                </a:lnTo>
                <a:lnTo>
                  <a:pt x="920750" y="87287"/>
                </a:lnTo>
                <a:close/>
              </a:path>
              <a:path w="1397634" h="142875">
                <a:moveTo>
                  <a:pt x="1047750" y="87287"/>
                </a:moveTo>
                <a:lnTo>
                  <a:pt x="1016000" y="87287"/>
                </a:lnTo>
                <a:lnTo>
                  <a:pt x="1016000" y="55537"/>
                </a:lnTo>
                <a:lnTo>
                  <a:pt x="1047750" y="55537"/>
                </a:lnTo>
                <a:lnTo>
                  <a:pt x="1047750" y="87287"/>
                </a:lnTo>
                <a:close/>
              </a:path>
              <a:path w="1397634" h="142875">
                <a:moveTo>
                  <a:pt x="1174750" y="87287"/>
                </a:moveTo>
                <a:lnTo>
                  <a:pt x="1143000" y="87287"/>
                </a:lnTo>
                <a:lnTo>
                  <a:pt x="1143000" y="55537"/>
                </a:lnTo>
                <a:lnTo>
                  <a:pt x="1174750" y="55537"/>
                </a:lnTo>
                <a:lnTo>
                  <a:pt x="1174750" y="8728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177302" y="1849463"/>
            <a:ext cx="7874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585858"/>
                </a:solidFill>
                <a:latin typeface="SimSun"/>
                <a:cs typeface="SimSun"/>
              </a:rPr>
              <a:t>训</a:t>
            </a:r>
            <a:r>
              <a:rPr dirty="0" sz="3000">
                <a:solidFill>
                  <a:srgbClr val="585858"/>
                </a:solidFill>
                <a:latin typeface="PMingLiU"/>
                <a:cs typeface="PMingLiU"/>
              </a:rPr>
              <a:t>前</a:t>
            </a:r>
            <a:endParaRPr sz="3000">
              <a:latin typeface="PMingLiU"/>
              <a:cs typeface="PMingLiU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77302" y="3764178"/>
            <a:ext cx="7874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585858"/>
                </a:solidFill>
                <a:latin typeface="SimSun"/>
                <a:cs typeface="SimSun"/>
              </a:rPr>
              <a:t>训</a:t>
            </a:r>
            <a:r>
              <a:rPr dirty="0" sz="3000">
                <a:solidFill>
                  <a:srgbClr val="585858"/>
                </a:solidFill>
                <a:latin typeface="PMingLiU"/>
                <a:cs typeface="PMingLiU"/>
              </a:rPr>
              <a:t>中</a:t>
            </a:r>
            <a:endParaRPr sz="3000">
              <a:latin typeface="PMingLiU"/>
              <a:cs typeface="PMingLiU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77302" y="5615089"/>
            <a:ext cx="7874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585858"/>
                </a:solidFill>
                <a:latin typeface="SimSun"/>
                <a:cs typeface="SimSun"/>
              </a:rPr>
              <a:t>训</a:t>
            </a:r>
            <a:r>
              <a:rPr dirty="0" sz="3000">
                <a:solidFill>
                  <a:srgbClr val="585858"/>
                </a:solidFill>
                <a:latin typeface="PMingLiU"/>
                <a:cs typeface="PMingLiU"/>
              </a:rPr>
              <a:t>后</a:t>
            </a:r>
            <a:endParaRPr sz="3000">
              <a:latin typeface="PMingLiU"/>
              <a:cs typeface="PMingLi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07991" y="0"/>
            <a:ext cx="768400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97452" y="0"/>
            <a:ext cx="4197096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56816" y="992822"/>
            <a:ext cx="1677035" cy="42290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/>
              <a:t>卓越</a:t>
            </a:r>
            <a:r>
              <a:rPr dirty="0" sz="2600">
                <a:latin typeface="SimSun"/>
                <a:cs typeface="SimSun"/>
              </a:rPr>
              <a:t>领导</a:t>
            </a:r>
            <a:r>
              <a:rPr dirty="0" sz="2600" spc="5"/>
              <a:t>力</a:t>
            </a:r>
            <a:endParaRPr sz="26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6816" y="1785302"/>
            <a:ext cx="134683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585858"/>
                </a:solidFill>
                <a:latin typeface="PMingLiU"/>
                <a:cs typeface="PMingLiU"/>
              </a:rPr>
              <a:t>通用管</a:t>
            </a:r>
            <a:r>
              <a:rPr dirty="0" sz="2600" spc="5">
                <a:solidFill>
                  <a:srgbClr val="585858"/>
                </a:solidFill>
                <a:latin typeface="PMingLiU"/>
                <a:cs typeface="PMingLiU"/>
              </a:rPr>
              <a:t>理</a:t>
            </a:r>
            <a:endParaRPr sz="2600">
              <a:latin typeface="PMingLiU"/>
              <a:cs typeface="PMingLiU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6816" y="2577782"/>
            <a:ext cx="134683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585858"/>
                </a:solidFill>
                <a:latin typeface="SimSun"/>
                <a:cs typeface="SimSun"/>
              </a:rPr>
              <a:t>职业</a:t>
            </a:r>
            <a:r>
              <a:rPr dirty="0" sz="2600">
                <a:solidFill>
                  <a:srgbClr val="585858"/>
                </a:solidFill>
                <a:latin typeface="PMingLiU"/>
                <a:cs typeface="PMingLiU"/>
              </a:rPr>
              <a:t>提</a:t>
            </a:r>
            <a:r>
              <a:rPr dirty="0" sz="2600" spc="5">
                <a:solidFill>
                  <a:srgbClr val="585858"/>
                </a:solidFill>
                <a:latin typeface="PMingLiU"/>
                <a:cs typeface="PMingLiU"/>
              </a:rPr>
              <a:t>升</a:t>
            </a:r>
            <a:endParaRPr sz="2600">
              <a:latin typeface="PMingLiU"/>
              <a:cs typeface="PMingLiU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6816" y="3370262"/>
            <a:ext cx="134683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585858"/>
                </a:solidFill>
                <a:latin typeface="PMingLiU"/>
                <a:cs typeface="PMingLiU"/>
              </a:rPr>
              <a:t>生</a:t>
            </a:r>
            <a:r>
              <a:rPr dirty="0" sz="2600">
                <a:solidFill>
                  <a:srgbClr val="585858"/>
                </a:solidFill>
                <a:latin typeface="SimSun"/>
                <a:cs typeface="SimSun"/>
              </a:rPr>
              <a:t>产</a:t>
            </a:r>
            <a:r>
              <a:rPr dirty="0" sz="2600">
                <a:solidFill>
                  <a:srgbClr val="585858"/>
                </a:solidFill>
                <a:latin typeface="PMingLiU"/>
                <a:cs typeface="PMingLiU"/>
              </a:rPr>
              <a:t>运</a:t>
            </a:r>
            <a:r>
              <a:rPr dirty="0" sz="2600" spc="5">
                <a:solidFill>
                  <a:srgbClr val="585858"/>
                </a:solidFill>
                <a:latin typeface="SimSun"/>
                <a:cs typeface="SimSun"/>
              </a:rPr>
              <a:t>营</a:t>
            </a:r>
            <a:endParaRPr sz="26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6816" y="4162742"/>
            <a:ext cx="134683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585858"/>
                </a:solidFill>
                <a:latin typeface="SimSun"/>
                <a:cs typeface="SimSun"/>
              </a:rPr>
              <a:t>质</a:t>
            </a:r>
            <a:r>
              <a:rPr dirty="0" sz="2600">
                <a:solidFill>
                  <a:srgbClr val="585858"/>
                </a:solidFill>
                <a:latin typeface="PMingLiU"/>
                <a:cs typeface="PMingLiU"/>
              </a:rPr>
              <a:t>量管</a:t>
            </a:r>
            <a:r>
              <a:rPr dirty="0" sz="2600" spc="5">
                <a:solidFill>
                  <a:srgbClr val="585858"/>
                </a:solidFill>
                <a:latin typeface="PMingLiU"/>
                <a:cs typeface="PMingLiU"/>
              </a:rPr>
              <a:t>理</a:t>
            </a:r>
            <a:endParaRPr sz="2600">
              <a:latin typeface="PMingLiU"/>
              <a:cs typeface="PMingLiU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6816" y="4955222"/>
            <a:ext cx="167703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585858"/>
                </a:solidFill>
                <a:latin typeface="PMingLiU"/>
                <a:cs typeface="PMingLiU"/>
              </a:rPr>
              <a:t>新媒体</a:t>
            </a:r>
            <a:r>
              <a:rPr dirty="0" sz="2600">
                <a:solidFill>
                  <a:srgbClr val="585858"/>
                </a:solidFill>
                <a:latin typeface="SimSun"/>
                <a:cs typeface="SimSun"/>
              </a:rPr>
              <a:t>营</a:t>
            </a:r>
            <a:r>
              <a:rPr dirty="0" sz="2600" spc="5">
                <a:solidFill>
                  <a:srgbClr val="585858"/>
                </a:solidFill>
                <a:latin typeface="SimSun"/>
                <a:cs typeface="SimSun"/>
              </a:rPr>
              <a:t>销</a:t>
            </a:r>
            <a:endParaRPr sz="2600">
              <a:latin typeface="SimSun"/>
              <a:cs typeface="SimSu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6816" y="5747702"/>
            <a:ext cx="134683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585858"/>
                </a:solidFill>
                <a:latin typeface="PMingLiU"/>
                <a:cs typeface="PMingLiU"/>
              </a:rPr>
              <a:t>心理管</a:t>
            </a:r>
            <a:r>
              <a:rPr dirty="0" sz="2600" spc="5">
                <a:solidFill>
                  <a:srgbClr val="585858"/>
                </a:solidFill>
                <a:latin typeface="PMingLiU"/>
                <a:cs typeface="PMingLiU"/>
              </a:rPr>
              <a:t>理</a:t>
            </a:r>
            <a:endParaRPr sz="2600">
              <a:latin typeface="PMingLiU"/>
              <a:cs typeface="PMingLiU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52855" y="897343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30149" y="460108"/>
                </a:moveTo>
                <a:lnTo>
                  <a:pt x="183784" y="455434"/>
                </a:lnTo>
                <a:lnTo>
                  <a:pt x="140592" y="442029"/>
                </a:lnTo>
                <a:lnTo>
                  <a:pt x="101499" y="420818"/>
                </a:lnTo>
                <a:lnTo>
                  <a:pt x="67430" y="392726"/>
                </a:lnTo>
                <a:lnTo>
                  <a:pt x="39365" y="358768"/>
                </a:lnTo>
                <a:lnTo>
                  <a:pt x="18137" y="319755"/>
                </a:lnTo>
                <a:lnTo>
                  <a:pt x="4707" y="276661"/>
                </a:lnTo>
                <a:lnTo>
                  <a:pt x="0" y="230416"/>
                </a:lnTo>
                <a:lnTo>
                  <a:pt x="4707" y="183932"/>
                </a:lnTo>
                <a:lnTo>
                  <a:pt x="18137" y="140658"/>
                </a:lnTo>
                <a:lnTo>
                  <a:pt x="39365" y="101516"/>
                </a:lnTo>
                <a:lnTo>
                  <a:pt x="67468" y="67425"/>
                </a:lnTo>
                <a:lnTo>
                  <a:pt x="101558" y="39288"/>
                </a:lnTo>
                <a:lnTo>
                  <a:pt x="140621" y="18078"/>
                </a:lnTo>
                <a:lnTo>
                  <a:pt x="183793" y="4673"/>
                </a:lnTo>
                <a:lnTo>
                  <a:pt x="230149" y="0"/>
                </a:lnTo>
                <a:lnTo>
                  <a:pt x="276518" y="4674"/>
                </a:lnTo>
                <a:lnTo>
                  <a:pt x="319711" y="18084"/>
                </a:lnTo>
                <a:lnTo>
                  <a:pt x="358803" y="39308"/>
                </a:lnTo>
                <a:lnTo>
                  <a:pt x="392866" y="67425"/>
                </a:lnTo>
                <a:lnTo>
                  <a:pt x="420920" y="101426"/>
                </a:lnTo>
                <a:lnTo>
                  <a:pt x="442131" y="140503"/>
                </a:lnTo>
                <a:lnTo>
                  <a:pt x="455536" y="183685"/>
                </a:lnTo>
                <a:lnTo>
                  <a:pt x="460209" y="230047"/>
                </a:lnTo>
                <a:lnTo>
                  <a:pt x="455536" y="276414"/>
                </a:lnTo>
                <a:lnTo>
                  <a:pt x="442131" y="319599"/>
                </a:lnTo>
                <a:lnTo>
                  <a:pt x="420920" y="358678"/>
                </a:lnTo>
                <a:lnTo>
                  <a:pt x="392828" y="392726"/>
                </a:lnTo>
                <a:lnTo>
                  <a:pt x="358744" y="420838"/>
                </a:lnTo>
                <a:lnTo>
                  <a:pt x="319682" y="442035"/>
                </a:lnTo>
                <a:lnTo>
                  <a:pt x="276508" y="455435"/>
                </a:lnTo>
                <a:lnTo>
                  <a:pt x="230149" y="460108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74877" y="978458"/>
            <a:ext cx="25844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 b="1">
                <a:solidFill>
                  <a:srgbClr val="FFFFFF"/>
                </a:solidFill>
                <a:latin typeface="SimHei"/>
                <a:cs typeface="SimHei"/>
              </a:rPr>
              <a:t>0</a:t>
            </a:r>
            <a:r>
              <a:rPr dirty="0" sz="1800" spc="5" b="1">
                <a:solidFill>
                  <a:srgbClr val="FFFFFF"/>
                </a:solidFill>
                <a:latin typeface="SimHei"/>
                <a:cs typeface="SimHei"/>
              </a:rPr>
              <a:t>1</a:t>
            </a:r>
            <a:endParaRPr sz="1800">
              <a:latin typeface="SimHei"/>
              <a:cs typeface="Sim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8162" y="3356114"/>
            <a:ext cx="1071880" cy="3623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8265"/>
              </a:lnSpc>
            </a:pP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7000" spc="5" b="1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700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70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589007" y="6083046"/>
            <a:ext cx="2603500" cy="0"/>
          </a:xfrm>
          <a:custGeom>
            <a:avLst/>
            <a:gdLst/>
            <a:ahLst/>
            <a:cxnLst/>
            <a:rect l="l" t="t" r="r" b="b"/>
            <a:pathLst>
              <a:path w="2603500" h="0">
                <a:moveTo>
                  <a:pt x="0" y="0"/>
                </a:moveTo>
                <a:lnTo>
                  <a:pt x="2602992" y="0"/>
                </a:lnTo>
              </a:path>
            </a:pathLst>
          </a:custGeom>
          <a:ln w="472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608439" y="5502922"/>
            <a:ext cx="205803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FFFFFF"/>
                </a:solidFill>
                <a:latin typeface="PMingLiU"/>
                <a:cs typeface="PMingLiU"/>
              </a:rPr>
              <a:t>内</a:t>
            </a:r>
            <a:r>
              <a:rPr dirty="0" sz="3200">
                <a:solidFill>
                  <a:srgbClr val="FFFFFF"/>
                </a:solidFill>
                <a:latin typeface="SimSun"/>
                <a:cs typeface="SimSun"/>
              </a:rPr>
              <a:t>训课课</a:t>
            </a:r>
            <a:r>
              <a:rPr dirty="0" sz="3200" spc="5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endParaRPr sz="3200">
              <a:latin typeface="SimSun"/>
              <a:cs typeface="SimSu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2855" y="1691170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30149" y="460108"/>
                </a:moveTo>
                <a:lnTo>
                  <a:pt x="183783" y="455434"/>
                </a:lnTo>
                <a:lnTo>
                  <a:pt x="140587" y="442029"/>
                </a:lnTo>
                <a:lnTo>
                  <a:pt x="101488" y="420819"/>
                </a:lnTo>
                <a:lnTo>
                  <a:pt x="67468" y="392795"/>
                </a:lnTo>
                <a:lnTo>
                  <a:pt x="39365" y="358812"/>
                </a:lnTo>
                <a:lnTo>
                  <a:pt x="18137" y="319830"/>
                </a:lnTo>
                <a:lnTo>
                  <a:pt x="4707" y="276780"/>
                </a:lnTo>
                <a:lnTo>
                  <a:pt x="0" y="230593"/>
                </a:lnTo>
                <a:lnTo>
                  <a:pt x="4707" y="184051"/>
                </a:lnTo>
                <a:lnTo>
                  <a:pt x="18137" y="140733"/>
                </a:lnTo>
                <a:lnTo>
                  <a:pt x="39365" y="101559"/>
                </a:lnTo>
                <a:lnTo>
                  <a:pt x="67468" y="67448"/>
                </a:lnTo>
                <a:lnTo>
                  <a:pt x="101574" y="39289"/>
                </a:lnTo>
                <a:lnTo>
                  <a:pt x="140630" y="18078"/>
                </a:lnTo>
                <a:lnTo>
                  <a:pt x="183797" y="4673"/>
                </a:lnTo>
                <a:lnTo>
                  <a:pt x="230149" y="0"/>
                </a:lnTo>
                <a:lnTo>
                  <a:pt x="276519" y="4674"/>
                </a:lnTo>
                <a:lnTo>
                  <a:pt x="319716" y="18086"/>
                </a:lnTo>
                <a:lnTo>
                  <a:pt x="358814" y="39317"/>
                </a:lnTo>
                <a:lnTo>
                  <a:pt x="392828" y="67381"/>
                </a:lnTo>
                <a:lnTo>
                  <a:pt x="420920" y="101429"/>
                </a:lnTo>
                <a:lnTo>
                  <a:pt x="442131" y="140508"/>
                </a:lnTo>
                <a:lnTo>
                  <a:pt x="455536" y="183693"/>
                </a:lnTo>
                <a:lnTo>
                  <a:pt x="460209" y="230060"/>
                </a:lnTo>
                <a:lnTo>
                  <a:pt x="455536" y="276422"/>
                </a:lnTo>
                <a:lnTo>
                  <a:pt x="442131" y="319605"/>
                </a:lnTo>
                <a:lnTo>
                  <a:pt x="420920" y="358681"/>
                </a:lnTo>
                <a:lnTo>
                  <a:pt x="392828" y="392728"/>
                </a:lnTo>
                <a:lnTo>
                  <a:pt x="358728" y="420847"/>
                </a:lnTo>
                <a:lnTo>
                  <a:pt x="319674" y="442038"/>
                </a:lnTo>
                <a:lnTo>
                  <a:pt x="276505" y="455435"/>
                </a:lnTo>
                <a:lnTo>
                  <a:pt x="230149" y="460108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52855" y="2484996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30149" y="460108"/>
                </a:moveTo>
                <a:lnTo>
                  <a:pt x="183782" y="455434"/>
                </a:lnTo>
                <a:lnTo>
                  <a:pt x="140582" y="442029"/>
                </a:lnTo>
                <a:lnTo>
                  <a:pt x="101477" y="420819"/>
                </a:lnTo>
                <a:lnTo>
                  <a:pt x="67468" y="392817"/>
                </a:lnTo>
                <a:lnTo>
                  <a:pt x="39365" y="358855"/>
                </a:lnTo>
                <a:lnTo>
                  <a:pt x="18137" y="319905"/>
                </a:lnTo>
                <a:lnTo>
                  <a:pt x="4707" y="276899"/>
                </a:lnTo>
                <a:lnTo>
                  <a:pt x="0" y="230771"/>
                </a:lnTo>
                <a:lnTo>
                  <a:pt x="4707" y="184170"/>
                </a:lnTo>
                <a:lnTo>
                  <a:pt x="18137" y="140808"/>
                </a:lnTo>
                <a:lnTo>
                  <a:pt x="39365" y="101603"/>
                </a:lnTo>
                <a:lnTo>
                  <a:pt x="67468" y="67470"/>
                </a:lnTo>
                <a:lnTo>
                  <a:pt x="101522" y="39327"/>
                </a:lnTo>
                <a:lnTo>
                  <a:pt x="140639" y="18078"/>
                </a:lnTo>
                <a:lnTo>
                  <a:pt x="183800" y="4673"/>
                </a:lnTo>
                <a:lnTo>
                  <a:pt x="230149" y="0"/>
                </a:lnTo>
                <a:lnTo>
                  <a:pt x="276520" y="4675"/>
                </a:lnTo>
                <a:lnTo>
                  <a:pt x="319721" y="18089"/>
                </a:lnTo>
                <a:lnTo>
                  <a:pt x="358825" y="39327"/>
                </a:lnTo>
                <a:lnTo>
                  <a:pt x="392828" y="67381"/>
                </a:lnTo>
                <a:lnTo>
                  <a:pt x="420920" y="101429"/>
                </a:lnTo>
                <a:lnTo>
                  <a:pt x="442131" y="140508"/>
                </a:lnTo>
                <a:lnTo>
                  <a:pt x="455536" y="183693"/>
                </a:lnTo>
                <a:lnTo>
                  <a:pt x="460209" y="230060"/>
                </a:lnTo>
                <a:lnTo>
                  <a:pt x="455536" y="276422"/>
                </a:lnTo>
                <a:lnTo>
                  <a:pt x="442131" y="319605"/>
                </a:lnTo>
                <a:lnTo>
                  <a:pt x="420920" y="358681"/>
                </a:lnTo>
                <a:lnTo>
                  <a:pt x="392828" y="392728"/>
                </a:lnTo>
                <a:lnTo>
                  <a:pt x="358780" y="420819"/>
                </a:lnTo>
                <a:lnTo>
                  <a:pt x="319665" y="442040"/>
                </a:lnTo>
                <a:lnTo>
                  <a:pt x="276502" y="455435"/>
                </a:lnTo>
                <a:lnTo>
                  <a:pt x="230149" y="460108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52855" y="3278835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30149" y="460095"/>
                </a:moveTo>
                <a:lnTo>
                  <a:pt x="183786" y="455420"/>
                </a:lnTo>
                <a:lnTo>
                  <a:pt x="140603" y="442007"/>
                </a:lnTo>
                <a:lnTo>
                  <a:pt x="101522" y="420773"/>
                </a:lnTo>
                <a:lnTo>
                  <a:pt x="67468" y="392636"/>
                </a:lnTo>
                <a:lnTo>
                  <a:pt x="39365" y="358514"/>
                </a:lnTo>
                <a:lnTo>
                  <a:pt x="18137" y="319324"/>
                </a:lnTo>
                <a:lnTo>
                  <a:pt x="4707" y="275984"/>
                </a:lnTo>
                <a:lnTo>
                  <a:pt x="0" y="229412"/>
                </a:lnTo>
                <a:lnTo>
                  <a:pt x="4707" y="183260"/>
                </a:lnTo>
                <a:lnTo>
                  <a:pt x="18137" y="140235"/>
                </a:lnTo>
                <a:lnTo>
                  <a:pt x="39365" y="101271"/>
                </a:lnTo>
                <a:lnTo>
                  <a:pt x="67468" y="67300"/>
                </a:lnTo>
                <a:lnTo>
                  <a:pt x="101522" y="39255"/>
                </a:lnTo>
                <a:lnTo>
                  <a:pt x="140603" y="18068"/>
                </a:lnTo>
                <a:lnTo>
                  <a:pt x="183786" y="4672"/>
                </a:lnTo>
                <a:lnTo>
                  <a:pt x="230149" y="0"/>
                </a:lnTo>
                <a:lnTo>
                  <a:pt x="276515" y="4673"/>
                </a:lnTo>
                <a:lnTo>
                  <a:pt x="319701" y="18078"/>
                </a:lnTo>
                <a:lnTo>
                  <a:pt x="358780" y="39288"/>
                </a:lnTo>
                <a:lnTo>
                  <a:pt x="392828" y="67379"/>
                </a:lnTo>
                <a:lnTo>
                  <a:pt x="420920" y="101426"/>
                </a:lnTo>
                <a:lnTo>
                  <a:pt x="442131" y="140503"/>
                </a:lnTo>
                <a:lnTo>
                  <a:pt x="455536" y="183685"/>
                </a:lnTo>
                <a:lnTo>
                  <a:pt x="460209" y="230047"/>
                </a:lnTo>
                <a:lnTo>
                  <a:pt x="455536" y="276410"/>
                </a:lnTo>
                <a:lnTo>
                  <a:pt x="442131" y="319592"/>
                </a:lnTo>
                <a:lnTo>
                  <a:pt x="420920" y="358669"/>
                </a:lnTo>
                <a:lnTo>
                  <a:pt x="392828" y="392715"/>
                </a:lnTo>
                <a:lnTo>
                  <a:pt x="358780" y="420806"/>
                </a:lnTo>
                <a:lnTo>
                  <a:pt x="319701" y="442017"/>
                </a:lnTo>
                <a:lnTo>
                  <a:pt x="276515" y="455421"/>
                </a:lnTo>
                <a:lnTo>
                  <a:pt x="230149" y="460095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52855" y="4072661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30149" y="460108"/>
                </a:moveTo>
                <a:lnTo>
                  <a:pt x="183786" y="455433"/>
                </a:lnTo>
                <a:lnTo>
                  <a:pt x="140603" y="442022"/>
                </a:lnTo>
                <a:lnTo>
                  <a:pt x="101522" y="420794"/>
                </a:lnTo>
                <a:lnTo>
                  <a:pt x="67468" y="392669"/>
                </a:lnTo>
                <a:lnTo>
                  <a:pt x="39365" y="358567"/>
                </a:lnTo>
                <a:lnTo>
                  <a:pt x="18137" y="319406"/>
                </a:lnTo>
                <a:lnTo>
                  <a:pt x="4707" y="276108"/>
                </a:lnTo>
                <a:lnTo>
                  <a:pt x="0" y="229590"/>
                </a:lnTo>
                <a:lnTo>
                  <a:pt x="4707" y="183379"/>
                </a:lnTo>
                <a:lnTo>
                  <a:pt x="18137" y="140310"/>
                </a:lnTo>
                <a:lnTo>
                  <a:pt x="39365" y="101314"/>
                </a:lnTo>
                <a:lnTo>
                  <a:pt x="67468" y="67322"/>
                </a:lnTo>
                <a:lnTo>
                  <a:pt x="101522" y="39264"/>
                </a:lnTo>
                <a:lnTo>
                  <a:pt x="140603" y="18071"/>
                </a:lnTo>
                <a:lnTo>
                  <a:pt x="183786" y="4672"/>
                </a:lnTo>
                <a:lnTo>
                  <a:pt x="230149" y="0"/>
                </a:lnTo>
                <a:lnTo>
                  <a:pt x="276515" y="4673"/>
                </a:lnTo>
                <a:lnTo>
                  <a:pt x="319701" y="18078"/>
                </a:lnTo>
                <a:lnTo>
                  <a:pt x="358780" y="39288"/>
                </a:lnTo>
                <a:lnTo>
                  <a:pt x="392828" y="67379"/>
                </a:lnTo>
                <a:lnTo>
                  <a:pt x="420920" y="101426"/>
                </a:lnTo>
                <a:lnTo>
                  <a:pt x="442131" y="140503"/>
                </a:lnTo>
                <a:lnTo>
                  <a:pt x="455536" y="183685"/>
                </a:lnTo>
                <a:lnTo>
                  <a:pt x="460209" y="230047"/>
                </a:lnTo>
                <a:lnTo>
                  <a:pt x="455536" y="276414"/>
                </a:lnTo>
                <a:lnTo>
                  <a:pt x="442131" y="319599"/>
                </a:lnTo>
                <a:lnTo>
                  <a:pt x="420920" y="358678"/>
                </a:lnTo>
                <a:lnTo>
                  <a:pt x="392828" y="392726"/>
                </a:lnTo>
                <a:lnTo>
                  <a:pt x="358780" y="420818"/>
                </a:lnTo>
                <a:lnTo>
                  <a:pt x="319701" y="442029"/>
                </a:lnTo>
                <a:lnTo>
                  <a:pt x="276515" y="455434"/>
                </a:lnTo>
                <a:lnTo>
                  <a:pt x="230149" y="460108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52855" y="4866487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30149" y="460108"/>
                </a:moveTo>
                <a:lnTo>
                  <a:pt x="183786" y="455433"/>
                </a:lnTo>
                <a:lnTo>
                  <a:pt x="140603" y="442025"/>
                </a:lnTo>
                <a:lnTo>
                  <a:pt x="101522" y="420804"/>
                </a:lnTo>
                <a:lnTo>
                  <a:pt x="67468" y="392691"/>
                </a:lnTo>
                <a:lnTo>
                  <a:pt x="39365" y="358610"/>
                </a:lnTo>
                <a:lnTo>
                  <a:pt x="18137" y="319481"/>
                </a:lnTo>
                <a:lnTo>
                  <a:pt x="4707" y="276227"/>
                </a:lnTo>
                <a:lnTo>
                  <a:pt x="0" y="229768"/>
                </a:lnTo>
                <a:lnTo>
                  <a:pt x="4707" y="183498"/>
                </a:lnTo>
                <a:lnTo>
                  <a:pt x="18137" y="140385"/>
                </a:lnTo>
                <a:lnTo>
                  <a:pt x="39365" y="101358"/>
                </a:lnTo>
                <a:lnTo>
                  <a:pt x="67468" y="67344"/>
                </a:lnTo>
                <a:lnTo>
                  <a:pt x="101522" y="39274"/>
                </a:lnTo>
                <a:lnTo>
                  <a:pt x="140603" y="18074"/>
                </a:lnTo>
                <a:lnTo>
                  <a:pt x="183786" y="4673"/>
                </a:lnTo>
                <a:lnTo>
                  <a:pt x="230149" y="0"/>
                </a:lnTo>
                <a:lnTo>
                  <a:pt x="276515" y="4673"/>
                </a:lnTo>
                <a:lnTo>
                  <a:pt x="319701" y="18078"/>
                </a:lnTo>
                <a:lnTo>
                  <a:pt x="358780" y="39289"/>
                </a:lnTo>
                <a:lnTo>
                  <a:pt x="392828" y="67381"/>
                </a:lnTo>
                <a:lnTo>
                  <a:pt x="420920" y="101429"/>
                </a:lnTo>
                <a:lnTo>
                  <a:pt x="442131" y="140508"/>
                </a:lnTo>
                <a:lnTo>
                  <a:pt x="455536" y="183693"/>
                </a:lnTo>
                <a:lnTo>
                  <a:pt x="460209" y="230060"/>
                </a:lnTo>
                <a:lnTo>
                  <a:pt x="455536" y="276422"/>
                </a:lnTo>
                <a:lnTo>
                  <a:pt x="442131" y="319605"/>
                </a:lnTo>
                <a:lnTo>
                  <a:pt x="420920" y="358681"/>
                </a:lnTo>
                <a:lnTo>
                  <a:pt x="392828" y="392728"/>
                </a:lnTo>
                <a:lnTo>
                  <a:pt x="358780" y="420819"/>
                </a:lnTo>
                <a:lnTo>
                  <a:pt x="319701" y="442029"/>
                </a:lnTo>
                <a:lnTo>
                  <a:pt x="276515" y="455434"/>
                </a:lnTo>
                <a:lnTo>
                  <a:pt x="230149" y="460108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52855" y="5660313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30149" y="460108"/>
                </a:moveTo>
                <a:lnTo>
                  <a:pt x="183786" y="455434"/>
                </a:lnTo>
                <a:lnTo>
                  <a:pt x="140603" y="442028"/>
                </a:lnTo>
                <a:lnTo>
                  <a:pt x="101522" y="420813"/>
                </a:lnTo>
                <a:lnTo>
                  <a:pt x="67468" y="392714"/>
                </a:lnTo>
                <a:lnTo>
                  <a:pt x="39365" y="358654"/>
                </a:lnTo>
                <a:lnTo>
                  <a:pt x="18137" y="319556"/>
                </a:lnTo>
                <a:lnTo>
                  <a:pt x="4707" y="276346"/>
                </a:lnTo>
                <a:lnTo>
                  <a:pt x="0" y="229946"/>
                </a:lnTo>
                <a:lnTo>
                  <a:pt x="4707" y="183621"/>
                </a:lnTo>
                <a:lnTo>
                  <a:pt x="18137" y="140465"/>
                </a:lnTo>
                <a:lnTo>
                  <a:pt x="39365" y="101407"/>
                </a:lnTo>
                <a:lnTo>
                  <a:pt x="67468" y="67371"/>
                </a:lnTo>
                <a:lnTo>
                  <a:pt x="101522" y="39286"/>
                </a:lnTo>
                <a:lnTo>
                  <a:pt x="140603" y="18078"/>
                </a:lnTo>
                <a:lnTo>
                  <a:pt x="183786" y="4674"/>
                </a:lnTo>
                <a:lnTo>
                  <a:pt x="230149" y="0"/>
                </a:lnTo>
                <a:lnTo>
                  <a:pt x="276515" y="4674"/>
                </a:lnTo>
                <a:lnTo>
                  <a:pt x="319701" y="18080"/>
                </a:lnTo>
                <a:lnTo>
                  <a:pt x="358780" y="39292"/>
                </a:lnTo>
                <a:lnTo>
                  <a:pt x="392828" y="67386"/>
                </a:lnTo>
                <a:lnTo>
                  <a:pt x="420920" y="101435"/>
                </a:lnTo>
                <a:lnTo>
                  <a:pt x="442131" y="140513"/>
                </a:lnTo>
                <a:lnTo>
                  <a:pt x="455536" y="183697"/>
                </a:lnTo>
                <a:lnTo>
                  <a:pt x="460209" y="230060"/>
                </a:lnTo>
                <a:lnTo>
                  <a:pt x="455536" y="276422"/>
                </a:lnTo>
                <a:lnTo>
                  <a:pt x="442131" y="319605"/>
                </a:lnTo>
                <a:lnTo>
                  <a:pt x="420920" y="358681"/>
                </a:lnTo>
                <a:lnTo>
                  <a:pt x="392828" y="392728"/>
                </a:lnTo>
                <a:lnTo>
                  <a:pt x="358780" y="420819"/>
                </a:lnTo>
                <a:lnTo>
                  <a:pt x="319701" y="442029"/>
                </a:lnTo>
                <a:lnTo>
                  <a:pt x="276515" y="455434"/>
                </a:lnTo>
                <a:lnTo>
                  <a:pt x="230149" y="460108"/>
                </a:lnTo>
                <a:close/>
              </a:path>
            </a:pathLst>
          </a:custGeom>
          <a:solidFill>
            <a:srgbClr val="46E3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74877" y="1772284"/>
            <a:ext cx="25844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 b="1">
                <a:solidFill>
                  <a:srgbClr val="FFFFFF"/>
                </a:solidFill>
                <a:latin typeface="SimHei"/>
                <a:cs typeface="SimHei"/>
              </a:rPr>
              <a:t>0</a:t>
            </a:r>
            <a:r>
              <a:rPr dirty="0" sz="1800" spc="5" b="1">
                <a:solidFill>
                  <a:srgbClr val="FFFFFF"/>
                </a:solidFill>
                <a:latin typeface="SimHei"/>
                <a:cs typeface="SimHei"/>
              </a:rPr>
              <a:t>2</a:t>
            </a:r>
            <a:endParaRPr sz="1800">
              <a:latin typeface="SimHei"/>
              <a:cs typeface="SimHe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4877" y="2566123"/>
            <a:ext cx="25844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 b="1">
                <a:solidFill>
                  <a:srgbClr val="FFFFFF"/>
                </a:solidFill>
                <a:latin typeface="SimHei"/>
                <a:cs typeface="SimHei"/>
              </a:rPr>
              <a:t>0</a:t>
            </a:r>
            <a:r>
              <a:rPr dirty="0" sz="1800" spc="5" b="1">
                <a:solidFill>
                  <a:srgbClr val="FFFFFF"/>
                </a:solidFill>
                <a:latin typeface="SimHei"/>
                <a:cs typeface="SimHei"/>
              </a:rPr>
              <a:t>3</a:t>
            </a:r>
            <a:endParaRPr sz="1800">
              <a:latin typeface="SimHei"/>
              <a:cs typeface="SimHe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4877" y="3359949"/>
            <a:ext cx="25844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 b="1">
                <a:solidFill>
                  <a:srgbClr val="FFFFFF"/>
                </a:solidFill>
                <a:latin typeface="SimHei"/>
                <a:cs typeface="SimHei"/>
              </a:rPr>
              <a:t>0</a:t>
            </a:r>
            <a:r>
              <a:rPr dirty="0" sz="1800" spc="5" b="1">
                <a:solidFill>
                  <a:srgbClr val="FFFFFF"/>
                </a:solidFill>
                <a:latin typeface="SimHei"/>
                <a:cs typeface="SimHei"/>
              </a:rPr>
              <a:t>4</a:t>
            </a:r>
            <a:endParaRPr sz="1800">
              <a:latin typeface="SimHei"/>
              <a:cs typeface="SimHe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4877" y="4153776"/>
            <a:ext cx="25844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 b="1">
                <a:solidFill>
                  <a:srgbClr val="FFFFFF"/>
                </a:solidFill>
                <a:latin typeface="SimHei"/>
                <a:cs typeface="SimHei"/>
              </a:rPr>
              <a:t>0</a:t>
            </a:r>
            <a:r>
              <a:rPr dirty="0" sz="1800" spc="5" b="1">
                <a:solidFill>
                  <a:srgbClr val="FFFFFF"/>
                </a:solidFill>
                <a:latin typeface="SimHei"/>
                <a:cs typeface="SimHei"/>
              </a:rPr>
              <a:t>5</a:t>
            </a:r>
            <a:endParaRPr sz="1800">
              <a:latin typeface="SimHei"/>
              <a:cs typeface="SimHe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4877" y="4947602"/>
            <a:ext cx="25844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 b="1">
                <a:solidFill>
                  <a:srgbClr val="FFFFFF"/>
                </a:solidFill>
                <a:latin typeface="SimHei"/>
                <a:cs typeface="SimHei"/>
              </a:rPr>
              <a:t>0</a:t>
            </a:r>
            <a:r>
              <a:rPr dirty="0" sz="1800" spc="5" b="1">
                <a:solidFill>
                  <a:srgbClr val="FFFFFF"/>
                </a:solidFill>
                <a:latin typeface="SimHei"/>
                <a:cs typeface="SimHei"/>
              </a:rPr>
              <a:t>6</a:t>
            </a:r>
            <a:endParaRPr sz="1800">
              <a:latin typeface="SimHei"/>
              <a:cs typeface="SimHe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4877" y="5741441"/>
            <a:ext cx="258445" cy="30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10" b="1">
                <a:solidFill>
                  <a:srgbClr val="FFFFFF"/>
                </a:solidFill>
                <a:latin typeface="SimHei"/>
                <a:cs typeface="SimHei"/>
              </a:rPr>
              <a:t>0</a:t>
            </a:r>
            <a:r>
              <a:rPr dirty="0" sz="1800" spc="5" b="1">
                <a:solidFill>
                  <a:srgbClr val="FFFFFF"/>
                </a:solidFill>
                <a:latin typeface="SimHei"/>
                <a:cs typeface="SimHei"/>
              </a:rPr>
              <a:t>7</a:t>
            </a:r>
            <a:endParaRPr sz="1800">
              <a:latin typeface="SimHei"/>
              <a:cs typeface="SimHe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914888" y="321563"/>
            <a:ext cx="1050036" cy="62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941" y="3083267"/>
            <a:ext cx="293433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15">
                <a:solidFill>
                  <a:srgbClr val="FFFFFF"/>
                </a:solidFill>
              </a:rPr>
              <a:t>2020</a:t>
            </a:r>
            <a:r>
              <a:rPr dirty="0">
                <a:solidFill>
                  <a:srgbClr val="FFFFFF"/>
                </a:solidFill>
              </a:rPr>
              <a:t>年公开</a:t>
            </a:r>
            <a:r>
              <a:rPr dirty="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dirty="0" spc="5">
                <a:solidFill>
                  <a:srgbClr val="FFFFFF"/>
                </a:solidFill>
              </a:rPr>
              <a:t>表</a:t>
            </a:r>
          </a:p>
        </p:txBody>
      </p:sp>
      <p:sp>
        <p:nvSpPr>
          <p:cNvPr id="3" name="object 3"/>
          <p:cNvSpPr/>
          <p:nvPr/>
        </p:nvSpPr>
        <p:spPr>
          <a:xfrm>
            <a:off x="10914888" y="321563"/>
            <a:ext cx="1050036" cy="623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84876" y="3406140"/>
            <a:ext cx="2193290" cy="0"/>
          </a:xfrm>
          <a:custGeom>
            <a:avLst/>
            <a:gdLst/>
            <a:ahLst/>
            <a:cxnLst/>
            <a:rect l="l" t="t" r="r" b="b"/>
            <a:pathLst>
              <a:path w="2193290" h="0">
                <a:moveTo>
                  <a:pt x="0" y="0"/>
                </a:moveTo>
                <a:lnTo>
                  <a:pt x="2193035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52538" y="450697"/>
            <a:ext cx="5123535" cy="61672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1276" y="275107"/>
            <a:ext cx="5334000" cy="6386195"/>
          </a:xfrm>
          <a:custGeom>
            <a:avLst/>
            <a:gdLst/>
            <a:ahLst/>
            <a:cxnLst/>
            <a:rect l="l" t="t" r="r" b="b"/>
            <a:pathLst>
              <a:path w="5334000" h="6386195">
                <a:moveTo>
                  <a:pt x="5334000" y="6386156"/>
                </a:moveTo>
                <a:lnTo>
                  <a:pt x="0" y="6386156"/>
                </a:lnTo>
                <a:lnTo>
                  <a:pt x="0" y="0"/>
                </a:lnTo>
                <a:lnTo>
                  <a:pt x="5334000" y="0"/>
                </a:lnTo>
                <a:lnTo>
                  <a:pt x="5334000" y="12699"/>
                </a:lnTo>
                <a:lnTo>
                  <a:pt x="25399" y="12699"/>
                </a:lnTo>
                <a:lnTo>
                  <a:pt x="12700" y="25399"/>
                </a:lnTo>
                <a:lnTo>
                  <a:pt x="25399" y="25399"/>
                </a:lnTo>
                <a:lnTo>
                  <a:pt x="25399" y="6360756"/>
                </a:lnTo>
                <a:lnTo>
                  <a:pt x="12699" y="6360756"/>
                </a:lnTo>
                <a:lnTo>
                  <a:pt x="25399" y="6373456"/>
                </a:lnTo>
                <a:lnTo>
                  <a:pt x="5334000" y="6373456"/>
                </a:lnTo>
                <a:lnTo>
                  <a:pt x="5334000" y="6386156"/>
                </a:lnTo>
                <a:close/>
              </a:path>
              <a:path w="5334000" h="6386195">
                <a:moveTo>
                  <a:pt x="25399" y="25399"/>
                </a:moveTo>
                <a:lnTo>
                  <a:pt x="12700" y="25399"/>
                </a:lnTo>
                <a:lnTo>
                  <a:pt x="25399" y="12699"/>
                </a:lnTo>
                <a:lnTo>
                  <a:pt x="25399" y="25399"/>
                </a:lnTo>
                <a:close/>
              </a:path>
              <a:path w="5334000" h="6386195">
                <a:moveTo>
                  <a:pt x="5308600" y="25399"/>
                </a:moveTo>
                <a:lnTo>
                  <a:pt x="25399" y="25399"/>
                </a:lnTo>
                <a:lnTo>
                  <a:pt x="25399" y="12699"/>
                </a:lnTo>
                <a:lnTo>
                  <a:pt x="5308600" y="12699"/>
                </a:lnTo>
                <a:lnTo>
                  <a:pt x="5308600" y="25399"/>
                </a:lnTo>
                <a:close/>
              </a:path>
              <a:path w="5334000" h="6386195">
                <a:moveTo>
                  <a:pt x="5308600" y="6373456"/>
                </a:moveTo>
                <a:lnTo>
                  <a:pt x="5308600" y="12699"/>
                </a:lnTo>
                <a:lnTo>
                  <a:pt x="5321300" y="25399"/>
                </a:lnTo>
                <a:lnTo>
                  <a:pt x="5334000" y="25399"/>
                </a:lnTo>
                <a:lnTo>
                  <a:pt x="5334000" y="6360756"/>
                </a:lnTo>
                <a:lnTo>
                  <a:pt x="5321300" y="6360756"/>
                </a:lnTo>
                <a:lnTo>
                  <a:pt x="5308600" y="6373456"/>
                </a:lnTo>
                <a:close/>
              </a:path>
              <a:path w="5334000" h="6386195">
                <a:moveTo>
                  <a:pt x="5334000" y="25399"/>
                </a:moveTo>
                <a:lnTo>
                  <a:pt x="5321300" y="25399"/>
                </a:lnTo>
                <a:lnTo>
                  <a:pt x="5308600" y="12699"/>
                </a:lnTo>
                <a:lnTo>
                  <a:pt x="5334000" y="12699"/>
                </a:lnTo>
                <a:lnTo>
                  <a:pt x="5334000" y="25399"/>
                </a:lnTo>
                <a:close/>
              </a:path>
              <a:path w="5334000" h="6386195">
                <a:moveTo>
                  <a:pt x="25399" y="6373456"/>
                </a:moveTo>
                <a:lnTo>
                  <a:pt x="12699" y="6360756"/>
                </a:lnTo>
                <a:lnTo>
                  <a:pt x="25399" y="6360756"/>
                </a:lnTo>
                <a:lnTo>
                  <a:pt x="25399" y="6373456"/>
                </a:lnTo>
                <a:close/>
              </a:path>
              <a:path w="5334000" h="6386195">
                <a:moveTo>
                  <a:pt x="5308600" y="6373456"/>
                </a:moveTo>
                <a:lnTo>
                  <a:pt x="25399" y="6373456"/>
                </a:lnTo>
                <a:lnTo>
                  <a:pt x="25399" y="6360756"/>
                </a:lnTo>
                <a:lnTo>
                  <a:pt x="5308600" y="6360756"/>
                </a:lnTo>
                <a:lnTo>
                  <a:pt x="5308600" y="6373456"/>
                </a:lnTo>
                <a:close/>
              </a:path>
              <a:path w="5334000" h="6386195">
                <a:moveTo>
                  <a:pt x="5334000" y="6373456"/>
                </a:moveTo>
                <a:lnTo>
                  <a:pt x="5308600" y="6373456"/>
                </a:lnTo>
                <a:lnTo>
                  <a:pt x="5321300" y="6360756"/>
                </a:lnTo>
                <a:lnTo>
                  <a:pt x="5334000" y="6360756"/>
                </a:lnTo>
                <a:lnTo>
                  <a:pt x="5334000" y="6373456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63239" y="4079747"/>
            <a:ext cx="3014472" cy="2011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17335" y="4081271"/>
            <a:ext cx="3019043" cy="2011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144" y="4079747"/>
            <a:ext cx="3017520" cy="20116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72956" y="4081271"/>
            <a:ext cx="3015996" cy="20101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144" y="1972055"/>
            <a:ext cx="3014472" cy="20101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63239" y="5689091"/>
            <a:ext cx="3016250" cy="402590"/>
          </a:xfrm>
          <a:custGeom>
            <a:avLst/>
            <a:gdLst/>
            <a:ahLst/>
            <a:cxnLst/>
            <a:rect l="l" t="t" r="r" b="b"/>
            <a:pathLst>
              <a:path w="3016250" h="402589">
                <a:moveTo>
                  <a:pt x="0" y="0"/>
                </a:moveTo>
                <a:lnTo>
                  <a:pt x="3015995" y="0"/>
                </a:lnTo>
                <a:lnTo>
                  <a:pt x="3015995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760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17335" y="5689091"/>
            <a:ext cx="3019425" cy="402590"/>
          </a:xfrm>
          <a:custGeom>
            <a:avLst/>
            <a:gdLst/>
            <a:ahLst/>
            <a:cxnLst/>
            <a:rect l="l" t="t" r="r" b="b"/>
            <a:pathLst>
              <a:path w="3019425" h="402589">
                <a:moveTo>
                  <a:pt x="0" y="0"/>
                </a:moveTo>
                <a:lnTo>
                  <a:pt x="3019043" y="0"/>
                </a:lnTo>
                <a:lnTo>
                  <a:pt x="3019043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760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172956" y="5689091"/>
            <a:ext cx="3016250" cy="402590"/>
          </a:xfrm>
          <a:custGeom>
            <a:avLst/>
            <a:gdLst/>
            <a:ahLst/>
            <a:cxnLst/>
            <a:rect l="l" t="t" r="r" b="b"/>
            <a:pathLst>
              <a:path w="3016250" h="402589">
                <a:moveTo>
                  <a:pt x="0" y="0"/>
                </a:moveTo>
                <a:lnTo>
                  <a:pt x="3015996" y="0"/>
                </a:lnTo>
                <a:lnTo>
                  <a:pt x="3015996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760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144" y="5689091"/>
            <a:ext cx="3016250" cy="402590"/>
          </a:xfrm>
          <a:custGeom>
            <a:avLst/>
            <a:gdLst/>
            <a:ahLst/>
            <a:cxnLst/>
            <a:rect l="l" t="t" r="r" b="b"/>
            <a:pathLst>
              <a:path w="3016250" h="402589">
                <a:moveTo>
                  <a:pt x="0" y="0"/>
                </a:moveTo>
                <a:lnTo>
                  <a:pt x="3015996" y="0"/>
                </a:lnTo>
                <a:lnTo>
                  <a:pt x="3015996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760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144" y="3579876"/>
            <a:ext cx="3016250" cy="402590"/>
          </a:xfrm>
          <a:custGeom>
            <a:avLst/>
            <a:gdLst/>
            <a:ahLst/>
            <a:cxnLst/>
            <a:rect l="l" t="t" r="r" b="b"/>
            <a:pathLst>
              <a:path w="3016250" h="402589">
                <a:moveTo>
                  <a:pt x="0" y="0"/>
                </a:moveTo>
                <a:lnTo>
                  <a:pt x="3015996" y="0"/>
                </a:lnTo>
                <a:lnTo>
                  <a:pt x="3015996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8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体</a:t>
            </a:r>
            <a:r>
              <a:rPr dirty="0">
                <a:latin typeface="SimSun"/>
                <a:cs typeface="SimSun"/>
              </a:rPr>
              <a:t>验</a:t>
            </a:r>
            <a:r>
              <a:rPr dirty="0"/>
              <a:t>式</a:t>
            </a:r>
            <a:r>
              <a:rPr dirty="0">
                <a:latin typeface="SimSun"/>
                <a:cs typeface="SimSun"/>
              </a:rPr>
              <a:t>团</a:t>
            </a:r>
            <a:r>
              <a:rPr dirty="0" spc="5"/>
              <a:t>建</a:t>
            </a:r>
          </a:p>
        </p:txBody>
      </p:sp>
      <p:sp>
        <p:nvSpPr>
          <p:cNvPr id="13" name="object 13"/>
          <p:cNvSpPr/>
          <p:nvPr/>
        </p:nvSpPr>
        <p:spPr>
          <a:xfrm>
            <a:off x="6118859" y="1972055"/>
            <a:ext cx="3017519" cy="20101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172956" y="1972055"/>
            <a:ext cx="3014472" cy="20101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63239" y="1972055"/>
            <a:ext cx="3014472" cy="20101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965319" y="1465072"/>
            <a:ext cx="225996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（根据人数和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预</a:t>
            </a: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算定制</a:t>
            </a:r>
            <a:r>
              <a:rPr dirty="0" sz="1600" spc="-5">
                <a:solidFill>
                  <a:srgbClr val="585858"/>
                </a:solidFill>
                <a:latin typeface="PMingLiU"/>
                <a:cs typeface="PMingLiU"/>
              </a:rPr>
              <a:t>）</a:t>
            </a:r>
            <a:endParaRPr sz="1600">
              <a:latin typeface="PMingLiU"/>
              <a:cs typeface="PMingLiU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017008" y="1321446"/>
            <a:ext cx="2162555" cy="4710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218425" y="3609518"/>
            <a:ext cx="53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魔</a:t>
            </a:r>
            <a:r>
              <a:rPr dirty="0" sz="2000" spc="5">
                <a:solidFill>
                  <a:srgbClr val="FFFFFF"/>
                </a:solidFill>
                <a:latin typeface="SimSun"/>
                <a:cs typeface="SimSun"/>
              </a:rPr>
              <a:t>训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47279" y="5719051"/>
            <a:ext cx="53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徒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步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57033" y="5719051"/>
            <a:ext cx="53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其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他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10876" y="5719051"/>
            <a:ext cx="53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其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他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72940" y="5719051"/>
            <a:ext cx="788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非洲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鼓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63239" y="3579876"/>
            <a:ext cx="3016250" cy="402590"/>
          </a:xfrm>
          <a:custGeom>
            <a:avLst/>
            <a:gdLst/>
            <a:ahLst/>
            <a:cxnLst/>
            <a:rect l="l" t="t" r="r" b="b"/>
            <a:pathLst>
              <a:path w="3016250" h="402589">
                <a:moveTo>
                  <a:pt x="0" y="0"/>
                </a:moveTo>
                <a:lnTo>
                  <a:pt x="3015995" y="0"/>
                </a:lnTo>
                <a:lnTo>
                  <a:pt x="3015995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8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117335" y="3579876"/>
            <a:ext cx="3019425" cy="402590"/>
          </a:xfrm>
          <a:custGeom>
            <a:avLst/>
            <a:gdLst/>
            <a:ahLst/>
            <a:cxnLst/>
            <a:rect l="l" t="t" r="r" b="b"/>
            <a:pathLst>
              <a:path w="3019425" h="402589">
                <a:moveTo>
                  <a:pt x="0" y="0"/>
                </a:moveTo>
                <a:lnTo>
                  <a:pt x="3019043" y="0"/>
                </a:lnTo>
                <a:lnTo>
                  <a:pt x="3019043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8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172956" y="3579876"/>
            <a:ext cx="3016250" cy="402590"/>
          </a:xfrm>
          <a:custGeom>
            <a:avLst/>
            <a:gdLst/>
            <a:ahLst/>
            <a:cxnLst/>
            <a:rect l="l" t="t" r="r" b="b"/>
            <a:pathLst>
              <a:path w="3016250" h="402589">
                <a:moveTo>
                  <a:pt x="0" y="0"/>
                </a:moveTo>
                <a:lnTo>
                  <a:pt x="3015996" y="0"/>
                </a:lnTo>
                <a:lnTo>
                  <a:pt x="3015996" y="402336"/>
                </a:lnTo>
                <a:lnTo>
                  <a:pt x="0" y="402336"/>
                </a:lnTo>
                <a:lnTo>
                  <a:pt x="0" y="0"/>
                </a:lnTo>
                <a:close/>
              </a:path>
            </a:pathLst>
          </a:custGeom>
          <a:solidFill>
            <a:srgbClr val="15C2F4">
              <a:alpha val="8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7357033" y="3609518"/>
            <a:ext cx="53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冰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球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282631" y="3609518"/>
            <a:ext cx="788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橄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榄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球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01172" y="3609518"/>
            <a:ext cx="53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棒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球</a:t>
            </a:r>
            <a:endParaRPr sz="2000">
              <a:latin typeface="PMingLiU"/>
              <a:cs typeface="PMingLi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5506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4589" y="363931"/>
            <a:ext cx="327723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SimSun"/>
                <a:cs typeface="SimSun"/>
              </a:rPr>
              <a:t>苏</a:t>
            </a:r>
            <a:r>
              <a:rPr dirty="0"/>
              <a:t>州弼力</a:t>
            </a:r>
            <a:r>
              <a:rPr dirty="0">
                <a:latin typeface="SimSun"/>
                <a:cs typeface="SimSun"/>
              </a:rPr>
              <a:t>团队</a:t>
            </a:r>
            <a:r>
              <a:rPr dirty="0"/>
              <a:t>介</a:t>
            </a:r>
            <a:r>
              <a:rPr dirty="0" spc="5"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5978" y="1453857"/>
            <a:ext cx="939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PMingLiU"/>
                <a:cs typeface="PMingLiU"/>
              </a:rPr>
              <a:t>咨</a:t>
            </a:r>
            <a:r>
              <a:rPr dirty="0" sz="2400">
                <a:solidFill>
                  <a:srgbClr val="585858"/>
                </a:solidFill>
                <a:latin typeface="SimSun"/>
                <a:cs typeface="SimSun"/>
              </a:rPr>
              <a:t>询</a:t>
            </a:r>
            <a:r>
              <a:rPr dirty="0" sz="2400">
                <a:solidFill>
                  <a:srgbClr val="585858"/>
                </a:solidFill>
                <a:latin typeface="PMingLiU"/>
                <a:cs typeface="PMingLiU"/>
              </a:rPr>
              <a:t>：</a:t>
            </a:r>
            <a:endParaRPr sz="2400">
              <a:latin typeface="PMingLiU"/>
              <a:cs typeface="PMingLiU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5978" y="3741407"/>
            <a:ext cx="939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SimSun"/>
                <a:cs typeface="SimSun"/>
              </a:rPr>
              <a:t>讲师</a:t>
            </a:r>
            <a:r>
              <a:rPr dirty="0" sz="2400">
                <a:solidFill>
                  <a:srgbClr val="585858"/>
                </a:solidFill>
                <a:latin typeface="PMingLiU"/>
                <a:cs typeface="PMingLiU"/>
              </a:rPr>
              <a:t>：</a:t>
            </a:r>
            <a:endParaRPr sz="2400">
              <a:latin typeface="PMingLiU"/>
              <a:cs typeface="PMingLiU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978" y="6042240"/>
            <a:ext cx="41967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PMingLiU"/>
                <a:cs typeface="PMingLiU"/>
              </a:rPr>
              <a:t>教</a:t>
            </a:r>
            <a:r>
              <a:rPr dirty="0" sz="2400">
                <a:solidFill>
                  <a:srgbClr val="585858"/>
                </a:solidFill>
                <a:latin typeface="SimSun"/>
                <a:cs typeface="SimSun"/>
              </a:rPr>
              <a:t>务</a:t>
            </a:r>
            <a:r>
              <a:rPr dirty="0" sz="2400">
                <a:solidFill>
                  <a:srgbClr val="585858"/>
                </a:solidFill>
                <a:latin typeface="PMingLiU"/>
                <a:cs typeface="PMingLiU"/>
              </a:rPr>
              <a:t>：</a:t>
            </a: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邢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艳</a:t>
            </a:r>
            <a:r>
              <a:rPr dirty="0" sz="2000" spc="5">
                <a:solidFill>
                  <a:srgbClr val="585858"/>
                </a:solidFill>
                <a:latin typeface="SimSun"/>
                <a:cs typeface="SimSun"/>
              </a:rPr>
              <a:t>丽</a:t>
            </a:r>
            <a:r>
              <a:rPr dirty="0" sz="2000" spc="-470">
                <a:solidFill>
                  <a:srgbClr val="585858"/>
                </a:solidFill>
                <a:latin typeface="SimSun"/>
                <a:cs typeface="SimSun"/>
              </a:rPr>
              <a:t> </a:t>
            </a:r>
            <a:r>
              <a:rPr dirty="0" sz="2000" spc="254">
                <a:solidFill>
                  <a:srgbClr val="585858"/>
                </a:solidFill>
                <a:latin typeface="PMingLiU"/>
                <a:cs typeface="PMingLiU"/>
              </a:rPr>
              <a:t>/</a:t>
            </a:r>
            <a:r>
              <a:rPr dirty="0" sz="2000" spc="10">
                <a:solidFill>
                  <a:srgbClr val="585858"/>
                </a:solidFill>
                <a:latin typeface="PMingLiU"/>
                <a:cs typeface="PMingLiU"/>
              </a:rPr>
              <a:t> 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邓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娟</a:t>
            </a:r>
            <a:r>
              <a:rPr dirty="0" sz="2000" spc="10">
                <a:solidFill>
                  <a:srgbClr val="585858"/>
                </a:solidFill>
                <a:latin typeface="PMingLiU"/>
                <a:cs typeface="PMingLiU"/>
              </a:rPr>
              <a:t> </a:t>
            </a:r>
            <a:r>
              <a:rPr dirty="0" sz="2000" spc="254">
                <a:solidFill>
                  <a:srgbClr val="585858"/>
                </a:solidFill>
                <a:latin typeface="PMingLiU"/>
                <a:cs typeface="PMingLiU"/>
              </a:rPr>
              <a:t>/</a:t>
            </a:r>
            <a:r>
              <a:rPr dirty="0" sz="2000" spc="10">
                <a:solidFill>
                  <a:srgbClr val="585858"/>
                </a:solidFill>
                <a:latin typeface="PMingLiU"/>
                <a:cs typeface="PMingLiU"/>
              </a:rPr>
              <a:t> </a:t>
            </a: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蔡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维</a:t>
            </a:r>
            <a:r>
              <a:rPr dirty="0" sz="2000" spc="5">
                <a:solidFill>
                  <a:srgbClr val="585858"/>
                </a:solidFill>
                <a:latin typeface="SimSun"/>
                <a:cs typeface="SimSun"/>
              </a:rPr>
              <a:t>纳</a:t>
            </a:r>
            <a:r>
              <a:rPr dirty="0" sz="2000" spc="-465">
                <a:solidFill>
                  <a:srgbClr val="585858"/>
                </a:solidFill>
                <a:latin typeface="SimSun"/>
                <a:cs typeface="SimSun"/>
              </a:rPr>
              <a:t> </a:t>
            </a:r>
            <a:r>
              <a:rPr dirty="0" sz="2000" spc="254">
                <a:solidFill>
                  <a:srgbClr val="585858"/>
                </a:solidFill>
                <a:latin typeface="PMingLiU"/>
                <a:cs typeface="PMingLiU"/>
              </a:rPr>
              <a:t>/</a:t>
            </a:r>
            <a:r>
              <a:rPr dirty="0" sz="2000" spc="10">
                <a:solidFill>
                  <a:srgbClr val="585858"/>
                </a:solidFill>
                <a:latin typeface="PMingLiU"/>
                <a:cs typeface="PMingLiU"/>
              </a:rPr>
              <a:t> 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孙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楠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981455"/>
            <a:ext cx="3598545" cy="0"/>
          </a:xfrm>
          <a:custGeom>
            <a:avLst/>
            <a:gdLst/>
            <a:ahLst/>
            <a:cxnLst/>
            <a:rect l="l" t="t" r="r" b="b"/>
            <a:pathLst>
              <a:path w="3598545" h="0">
                <a:moveTo>
                  <a:pt x="0" y="0"/>
                </a:moveTo>
                <a:lnTo>
                  <a:pt x="3598164" y="0"/>
                </a:lnTo>
              </a:path>
            </a:pathLst>
          </a:custGeom>
          <a:ln w="45719">
            <a:solidFill>
              <a:srgbClr val="46E3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349955" y="4562894"/>
            <a:ext cx="2056764" cy="148844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熊猫集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团</a:t>
            </a: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董事</a:t>
            </a:r>
            <a:r>
              <a:rPr dirty="0" sz="1600" spc="-5">
                <a:solidFill>
                  <a:srgbClr val="585858"/>
                </a:solidFill>
                <a:latin typeface="SimSun"/>
                <a:cs typeface="SimSun"/>
              </a:rPr>
              <a:t>长</a:t>
            </a:r>
            <a:endParaRPr sz="16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长</a:t>
            </a: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江商学院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营销</a:t>
            </a: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学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导</a:t>
            </a:r>
            <a:r>
              <a:rPr dirty="0" sz="1600" spc="-5">
                <a:solidFill>
                  <a:srgbClr val="585858"/>
                </a:solidFill>
                <a:latin typeface="SimSun"/>
                <a:cs typeface="SimSun"/>
              </a:rPr>
              <a:t>师</a:t>
            </a:r>
            <a:endParaRPr sz="1600">
              <a:latin typeface="SimSun"/>
              <a:cs typeface="SimSun"/>
            </a:endParaRPr>
          </a:p>
          <a:p>
            <a:pPr marL="12700" marR="411480">
              <a:lnSpc>
                <a:spcPct val="15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混沌大学特聘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讲</a:t>
            </a:r>
            <a:r>
              <a:rPr dirty="0" sz="1600" spc="-5">
                <a:solidFill>
                  <a:srgbClr val="585858"/>
                </a:solidFill>
                <a:latin typeface="SimSun"/>
                <a:cs typeface="SimSun"/>
              </a:rPr>
              <a:t>师 </a:t>
            </a: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知名自媒体</a:t>
            </a:r>
            <a:r>
              <a:rPr dirty="0" sz="1600" spc="-5">
                <a:solidFill>
                  <a:srgbClr val="585858"/>
                </a:solidFill>
                <a:latin typeface="PMingLiU"/>
                <a:cs typeface="PMingLiU"/>
              </a:rPr>
              <a:t>人</a:t>
            </a:r>
            <a:endParaRPr sz="1600">
              <a:latin typeface="PMingLiU"/>
              <a:cs typeface="PMingLiU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131579" y="3336035"/>
            <a:ext cx="2666365" cy="3015615"/>
          </a:xfrm>
          <a:custGeom>
            <a:avLst/>
            <a:gdLst/>
            <a:ahLst/>
            <a:cxnLst/>
            <a:rect l="l" t="t" r="r" b="b"/>
            <a:pathLst>
              <a:path w="2666365" h="3015615">
                <a:moveTo>
                  <a:pt x="2665882" y="3015373"/>
                </a:moveTo>
                <a:lnTo>
                  <a:pt x="0" y="3015373"/>
                </a:lnTo>
                <a:lnTo>
                  <a:pt x="0" y="0"/>
                </a:lnTo>
                <a:lnTo>
                  <a:pt x="2665882" y="0"/>
                </a:lnTo>
                <a:lnTo>
                  <a:pt x="2665882" y="12700"/>
                </a:lnTo>
                <a:lnTo>
                  <a:pt x="25400" y="12700"/>
                </a:lnTo>
                <a:lnTo>
                  <a:pt x="12700" y="25400"/>
                </a:lnTo>
                <a:lnTo>
                  <a:pt x="25400" y="25400"/>
                </a:lnTo>
                <a:lnTo>
                  <a:pt x="25400" y="2989973"/>
                </a:lnTo>
                <a:lnTo>
                  <a:pt x="12700" y="2989973"/>
                </a:lnTo>
                <a:lnTo>
                  <a:pt x="25400" y="3002673"/>
                </a:lnTo>
                <a:lnTo>
                  <a:pt x="2665882" y="3002673"/>
                </a:lnTo>
                <a:lnTo>
                  <a:pt x="2665882" y="3015373"/>
                </a:lnTo>
                <a:close/>
              </a:path>
              <a:path w="2666365" h="3015615">
                <a:moveTo>
                  <a:pt x="25400" y="25400"/>
                </a:moveTo>
                <a:lnTo>
                  <a:pt x="12700" y="25400"/>
                </a:lnTo>
                <a:lnTo>
                  <a:pt x="25400" y="12700"/>
                </a:lnTo>
                <a:lnTo>
                  <a:pt x="25400" y="25400"/>
                </a:lnTo>
                <a:close/>
              </a:path>
              <a:path w="2666365" h="3015615">
                <a:moveTo>
                  <a:pt x="2640482" y="25400"/>
                </a:moveTo>
                <a:lnTo>
                  <a:pt x="25400" y="25400"/>
                </a:lnTo>
                <a:lnTo>
                  <a:pt x="25400" y="12700"/>
                </a:lnTo>
                <a:lnTo>
                  <a:pt x="2640482" y="12700"/>
                </a:lnTo>
                <a:lnTo>
                  <a:pt x="2640482" y="25400"/>
                </a:lnTo>
                <a:close/>
              </a:path>
              <a:path w="2666365" h="3015615">
                <a:moveTo>
                  <a:pt x="2640482" y="3002673"/>
                </a:moveTo>
                <a:lnTo>
                  <a:pt x="2640482" y="12700"/>
                </a:lnTo>
                <a:lnTo>
                  <a:pt x="2653182" y="25400"/>
                </a:lnTo>
                <a:lnTo>
                  <a:pt x="2665882" y="25400"/>
                </a:lnTo>
                <a:lnTo>
                  <a:pt x="2665882" y="2989973"/>
                </a:lnTo>
                <a:lnTo>
                  <a:pt x="2653182" y="2989973"/>
                </a:lnTo>
                <a:lnTo>
                  <a:pt x="2640482" y="3002673"/>
                </a:lnTo>
                <a:close/>
              </a:path>
              <a:path w="2666365" h="3015615">
                <a:moveTo>
                  <a:pt x="2665882" y="25400"/>
                </a:moveTo>
                <a:lnTo>
                  <a:pt x="2653182" y="25400"/>
                </a:lnTo>
                <a:lnTo>
                  <a:pt x="2640482" y="12700"/>
                </a:lnTo>
                <a:lnTo>
                  <a:pt x="2665882" y="12700"/>
                </a:lnTo>
                <a:lnTo>
                  <a:pt x="2665882" y="25400"/>
                </a:lnTo>
                <a:close/>
              </a:path>
              <a:path w="2666365" h="3015615">
                <a:moveTo>
                  <a:pt x="25400" y="3002673"/>
                </a:moveTo>
                <a:lnTo>
                  <a:pt x="12700" y="2989973"/>
                </a:lnTo>
                <a:lnTo>
                  <a:pt x="25400" y="2989973"/>
                </a:lnTo>
                <a:lnTo>
                  <a:pt x="25400" y="3002673"/>
                </a:lnTo>
                <a:close/>
              </a:path>
              <a:path w="2666365" h="3015615">
                <a:moveTo>
                  <a:pt x="2640482" y="3002673"/>
                </a:moveTo>
                <a:lnTo>
                  <a:pt x="25400" y="3002673"/>
                </a:lnTo>
                <a:lnTo>
                  <a:pt x="25400" y="2989973"/>
                </a:lnTo>
                <a:lnTo>
                  <a:pt x="2640482" y="2989973"/>
                </a:lnTo>
                <a:lnTo>
                  <a:pt x="2640482" y="3002673"/>
                </a:lnTo>
                <a:close/>
              </a:path>
              <a:path w="2666365" h="3015615">
                <a:moveTo>
                  <a:pt x="2665882" y="3002673"/>
                </a:moveTo>
                <a:lnTo>
                  <a:pt x="2640482" y="3002673"/>
                </a:lnTo>
                <a:lnTo>
                  <a:pt x="2653182" y="2989973"/>
                </a:lnTo>
                <a:lnTo>
                  <a:pt x="2665882" y="2989973"/>
                </a:lnTo>
                <a:lnTo>
                  <a:pt x="2665882" y="3002673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324555" y="4143971"/>
            <a:ext cx="164338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5555" sz="3000" b="1">
                <a:solidFill>
                  <a:srgbClr val="46E3DE"/>
                </a:solidFill>
                <a:latin typeface="Kozuka Gothic Pro B"/>
                <a:cs typeface="Kozuka Gothic Pro B"/>
              </a:rPr>
              <a:t>申</a:t>
            </a:r>
            <a:r>
              <a:rPr dirty="0" baseline="5555" sz="3000" spc="7" b="1">
                <a:solidFill>
                  <a:srgbClr val="46E3DE"/>
                </a:solidFill>
                <a:latin typeface="Kozuka Gothic Pro B"/>
                <a:cs typeface="Kozuka Gothic Pro B"/>
              </a:rPr>
              <a:t>晨</a:t>
            </a:r>
            <a:r>
              <a:rPr dirty="0" baseline="5555" sz="3000" spc="577" b="1">
                <a:solidFill>
                  <a:srgbClr val="46E3DE"/>
                </a:solidFill>
                <a:latin typeface="Kozuka Gothic Pro B"/>
                <a:cs typeface="Kozuka Gothic Pro B"/>
              </a:rPr>
              <a:t> </a:t>
            </a:r>
            <a:r>
              <a:rPr dirty="0" sz="1600" spc="200">
                <a:solidFill>
                  <a:srgbClr val="7E7E7E"/>
                </a:solidFill>
                <a:latin typeface="PMingLiU"/>
                <a:cs typeface="PMingLiU"/>
              </a:rPr>
              <a:t>/</a:t>
            </a:r>
            <a:r>
              <a:rPr dirty="0" sz="1600" spc="-5">
                <a:solidFill>
                  <a:srgbClr val="7E7E7E"/>
                </a:solidFill>
                <a:latin typeface="PMingLiU"/>
                <a:cs typeface="PMingLiU"/>
              </a:rPr>
              <a:t> </a:t>
            </a:r>
            <a:r>
              <a:rPr dirty="0" sz="1600">
                <a:solidFill>
                  <a:srgbClr val="7E7E7E"/>
                </a:solidFill>
                <a:latin typeface="PMingLiU"/>
                <a:cs typeface="PMingLiU"/>
              </a:rPr>
              <a:t>特</a:t>
            </a:r>
            <a:r>
              <a:rPr dirty="0" sz="1600">
                <a:solidFill>
                  <a:srgbClr val="7E7E7E"/>
                </a:solidFill>
                <a:latin typeface="SimSun"/>
                <a:cs typeface="SimSun"/>
              </a:rPr>
              <a:t>约讲</a:t>
            </a:r>
            <a:r>
              <a:rPr dirty="0" sz="1600" spc="-5">
                <a:solidFill>
                  <a:srgbClr val="7E7E7E"/>
                </a:solidFill>
                <a:latin typeface="SimSun"/>
                <a:cs typeface="SimSun"/>
              </a:rPr>
              <a:t>师</a:t>
            </a:r>
            <a:endParaRPr sz="1600">
              <a:latin typeface="SimSun"/>
              <a:cs typeface="SimSu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21891" y="1498091"/>
            <a:ext cx="1452372" cy="1452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44011" y="1498091"/>
            <a:ext cx="1452372" cy="14523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869179" y="1498091"/>
            <a:ext cx="1452372" cy="14523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85204" y="1498091"/>
            <a:ext cx="1452372" cy="14523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21891" y="3747515"/>
            <a:ext cx="1452372" cy="14523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144011" y="3747515"/>
            <a:ext cx="1452372" cy="14523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69179" y="3747515"/>
            <a:ext cx="1452372" cy="14523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98919" y="3747515"/>
            <a:ext cx="1424940" cy="14249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728177" y="3003600"/>
            <a:ext cx="83756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曾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进</a:t>
            </a:r>
            <a:r>
              <a:rPr dirty="0" sz="2000" spc="5">
                <a:solidFill>
                  <a:srgbClr val="585858"/>
                </a:solidFill>
                <a:latin typeface="SimSun"/>
                <a:cs typeface="SimSun"/>
              </a:rPr>
              <a:t>贤</a:t>
            </a:r>
            <a:endParaRPr sz="20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生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产专</a:t>
            </a:r>
            <a:r>
              <a:rPr dirty="0" sz="1600" spc="-5">
                <a:solidFill>
                  <a:srgbClr val="585858"/>
                </a:solidFill>
                <a:latin typeface="PMingLiU"/>
                <a:cs typeface="PMingLiU"/>
              </a:rPr>
              <a:t>家</a:t>
            </a:r>
            <a:endParaRPr sz="1600">
              <a:latin typeface="PMingLiU"/>
              <a:cs typeface="PMingLiU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50501" y="3003600"/>
            <a:ext cx="83756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孟祥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磊</a:t>
            </a:r>
            <a:endParaRPr sz="2000">
              <a:latin typeface="PMingLiU"/>
              <a:cs typeface="PMingLiU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人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资专</a:t>
            </a:r>
            <a:r>
              <a:rPr dirty="0" sz="1600" spc="-5">
                <a:solidFill>
                  <a:srgbClr val="585858"/>
                </a:solidFill>
                <a:latin typeface="PMingLiU"/>
                <a:cs typeface="PMingLiU"/>
              </a:rPr>
              <a:t>家</a:t>
            </a:r>
            <a:endParaRPr sz="1600">
              <a:latin typeface="PMingLiU"/>
              <a:cs typeface="PMingLiU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5364" y="3003600"/>
            <a:ext cx="83756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赵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强</a:t>
            </a:r>
            <a:endParaRPr sz="2000">
              <a:latin typeface="PMingLiU"/>
              <a:cs typeface="PMingLiU"/>
            </a:endParaRPr>
          </a:p>
          <a:p>
            <a:pPr algn="ctr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股权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专</a:t>
            </a:r>
            <a:r>
              <a:rPr dirty="0" sz="1600" spc="-5">
                <a:solidFill>
                  <a:srgbClr val="585858"/>
                </a:solidFill>
                <a:latin typeface="PMingLiU"/>
                <a:cs typeface="PMingLiU"/>
              </a:rPr>
              <a:t>家</a:t>
            </a:r>
            <a:endParaRPr sz="1600">
              <a:latin typeface="PMingLiU"/>
              <a:cs typeface="PMingLiU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1477" y="3003600"/>
            <a:ext cx="83756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贾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宁</a:t>
            </a:r>
            <a:endParaRPr sz="2000">
              <a:latin typeface="PMingLiU"/>
              <a:cs typeface="PMingLiU"/>
            </a:endParaRPr>
          </a:p>
          <a:p>
            <a:pPr algn="ctr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品牌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专</a:t>
            </a:r>
            <a:r>
              <a:rPr dirty="0" sz="1600" spc="-5">
                <a:solidFill>
                  <a:srgbClr val="585858"/>
                </a:solidFill>
                <a:latin typeface="PMingLiU"/>
                <a:cs typeface="PMingLiU"/>
              </a:rPr>
              <a:t>家</a:t>
            </a:r>
            <a:endParaRPr sz="1600">
              <a:latin typeface="PMingLiU"/>
              <a:cs typeface="PMingLiU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86842" y="5248478"/>
            <a:ext cx="144716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傅一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声</a:t>
            </a:r>
            <a:endParaRPr sz="2000">
              <a:latin typeface="PMingLiU"/>
              <a:cs typeface="PMingLiU"/>
            </a:endParaRPr>
          </a:p>
          <a:p>
            <a:pPr algn="ctr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新媒体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顾问讲</a:t>
            </a:r>
            <a:r>
              <a:rPr dirty="0" sz="1600" spc="-5">
                <a:solidFill>
                  <a:srgbClr val="585858"/>
                </a:solidFill>
                <a:latin typeface="SimSun"/>
                <a:cs typeface="SimSun"/>
              </a:rPr>
              <a:t>师</a:t>
            </a:r>
            <a:endParaRPr sz="1600">
              <a:latin typeface="SimSun"/>
              <a:cs typeface="SimSu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24901" y="5248478"/>
            <a:ext cx="124396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李</a:t>
            </a: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继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明</a:t>
            </a:r>
            <a:endParaRPr sz="2000">
              <a:latin typeface="PMingLiU"/>
              <a:cs typeface="PMingLiU"/>
            </a:endParaRPr>
          </a:p>
          <a:p>
            <a:pPr algn="ctr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管理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顾问讲</a:t>
            </a:r>
            <a:r>
              <a:rPr dirty="0" sz="1600" spc="-5">
                <a:solidFill>
                  <a:srgbClr val="585858"/>
                </a:solidFill>
                <a:latin typeface="SimSun"/>
                <a:cs typeface="SimSun"/>
              </a:rPr>
              <a:t>师</a:t>
            </a:r>
            <a:endParaRPr sz="1600">
              <a:latin typeface="SimSun"/>
              <a:cs typeface="SimSu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47224" y="5248478"/>
            <a:ext cx="124396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温</a:t>
            </a:r>
            <a:r>
              <a:rPr dirty="0" sz="2000" spc="5">
                <a:solidFill>
                  <a:srgbClr val="585858"/>
                </a:solidFill>
                <a:latin typeface="SimSun"/>
                <a:cs typeface="SimSun"/>
              </a:rPr>
              <a:t>刚</a:t>
            </a:r>
            <a:endParaRPr sz="2000">
              <a:latin typeface="SimSun"/>
              <a:cs typeface="SimSun"/>
            </a:endParaRPr>
          </a:p>
          <a:p>
            <a:pPr algn="ctr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PMingLiU"/>
                <a:cs typeface="PMingLiU"/>
              </a:rPr>
              <a:t>心理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顾问讲</a:t>
            </a:r>
            <a:r>
              <a:rPr dirty="0" sz="1600" spc="-5">
                <a:solidFill>
                  <a:srgbClr val="585858"/>
                </a:solidFill>
                <a:latin typeface="SimSun"/>
                <a:cs typeface="SimSun"/>
              </a:rPr>
              <a:t>师</a:t>
            </a:r>
            <a:endParaRPr sz="1600">
              <a:latin typeface="SimSun"/>
              <a:cs typeface="SimSu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74272" y="5248478"/>
            <a:ext cx="1240155" cy="574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585858"/>
                </a:solidFill>
                <a:latin typeface="SimSun"/>
                <a:cs typeface="SimSun"/>
              </a:rPr>
              <a:t>马</a:t>
            </a:r>
            <a:r>
              <a:rPr dirty="0" sz="2000">
                <a:solidFill>
                  <a:srgbClr val="585858"/>
                </a:solidFill>
                <a:latin typeface="PMingLiU"/>
                <a:cs typeface="PMingLiU"/>
              </a:rPr>
              <a:t>永</a:t>
            </a:r>
            <a:r>
              <a:rPr dirty="0" sz="2000" spc="5">
                <a:solidFill>
                  <a:srgbClr val="585858"/>
                </a:solidFill>
                <a:latin typeface="PMingLiU"/>
                <a:cs typeface="PMingLiU"/>
              </a:rPr>
              <a:t>志</a:t>
            </a:r>
            <a:endParaRPr sz="2000">
              <a:latin typeface="PMingLiU"/>
              <a:cs typeface="PMingLiU"/>
            </a:endParaRPr>
          </a:p>
          <a:p>
            <a:pPr algn="ctr">
              <a:lnSpc>
                <a:spcPct val="100000"/>
              </a:lnSpc>
            </a:pPr>
            <a:r>
              <a:rPr dirty="0" sz="1600" spc="95">
                <a:solidFill>
                  <a:srgbClr val="585858"/>
                </a:solidFill>
                <a:latin typeface="PMingLiU"/>
                <a:cs typeface="PMingLiU"/>
              </a:rPr>
              <a:t>M</a:t>
            </a:r>
            <a:r>
              <a:rPr dirty="0" sz="1600" spc="-85">
                <a:solidFill>
                  <a:srgbClr val="585858"/>
                </a:solidFill>
                <a:latin typeface="PMingLiU"/>
                <a:cs typeface="PMingLiU"/>
              </a:rPr>
              <a:t>T</a:t>
            </a:r>
            <a:r>
              <a:rPr dirty="0" sz="1600" spc="55">
                <a:solidFill>
                  <a:srgbClr val="585858"/>
                </a:solidFill>
                <a:latin typeface="PMingLiU"/>
                <a:cs typeface="PMingLiU"/>
              </a:rPr>
              <a:t>P</a:t>
            </a:r>
            <a:r>
              <a:rPr dirty="0" sz="1600">
                <a:solidFill>
                  <a:srgbClr val="585858"/>
                </a:solidFill>
                <a:latin typeface="SimSun"/>
                <a:cs typeface="SimSun"/>
              </a:rPr>
              <a:t>顾问讲</a:t>
            </a:r>
            <a:r>
              <a:rPr dirty="0" sz="1600" spc="-5">
                <a:solidFill>
                  <a:srgbClr val="585858"/>
                </a:solidFill>
                <a:latin typeface="SimSun"/>
                <a:cs typeface="SimSun"/>
              </a:rPr>
              <a:t>师</a:t>
            </a:r>
            <a:endParaRPr sz="1600">
              <a:latin typeface="SimSun"/>
              <a:cs typeface="SimSu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270492" y="1498091"/>
            <a:ext cx="2395728" cy="23957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1" y="2238771"/>
            <a:ext cx="1598684" cy="435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8051" y="3139455"/>
            <a:ext cx="1598684" cy="435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051" y="4040139"/>
            <a:ext cx="1598684" cy="435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8051" y="4940823"/>
            <a:ext cx="1598684" cy="4358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8051" y="5841507"/>
            <a:ext cx="1598684" cy="435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71909" y="401675"/>
            <a:ext cx="1447165" cy="45148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合作</a:t>
            </a:r>
            <a:r>
              <a:rPr dirty="0" sz="2800">
                <a:latin typeface="SimSun"/>
                <a:cs typeface="SimSun"/>
              </a:rPr>
              <a:t>单</a:t>
            </a:r>
            <a:r>
              <a:rPr dirty="0" sz="2800" spc="-5"/>
              <a:t>位</a:t>
            </a:r>
            <a:endParaRPr sz="2800">
              <a:latin typeface="SimSun"/>
              <a:cs typeface="SimSu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74323" y="1435303"/>
            <a:ext cx="494643" cy="3038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61817" y="1514673"/>
            <a:ext cx="970117" cy="1691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45150" y="1492273"/>
            <a:ext cx="1158885" cy="2298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86811" y="1441703"/>
            <a:ext cx="1022603" cy="3169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763000" y="1461516"/>
            <a:ext cx="1193292" cy="2773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05922" y="1461672"/>
            <a:ext cx="1046851" cy="2970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20013" y="2277211"/>
            <a:ext cx="1042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服装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纺</a:t>
            </a:r>
            <a:r>
              <a:rPr dirty="0" sz="2000" spc="5">
                <a:solidFill>
                  <a:srgbClr val="FFFFFF"/>
                </a:solidFill>
                <a:latin typeface="SimSun"/>
                <a:cs typeface="SimSun"/>
              </a:rPr>
              <a:t>织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37276" y="2389632"/>
            <a:ext cx="1219200" cy="2011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857488" y="2333244"/>
            <a:ext cx="1005840" cy="3154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637519" y="2368295"/>
            <a:ext cx="804672" cy="24536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09871" y="2353055"/>
            <a:ext cx="830579" cy="2690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752344" y="2354579"/>
            <a:ext cx="890016" cy="27432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452359" y="2327267"/>
            <a:ext cx="536448" cy="33668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20013" y="3175507"/>
            <a:ext cx="1042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机械五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金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393680" y="3278123"/>
            <a:ext cx="1292352" cy="16459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845307" y="3276600"/>
            <a:ext cx="830580" cy="16611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719571" y="3180588"/>
            <a:ext cx="1027809" cy="35813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46619" y="3241548"/>
            <a:ext cx="947927" cy="23774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741664" y="3250692"/>
            <a:ext cx="1237487" cy="2179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376928" y="3189732"/>
            <a:ext cx="696468" cy="33832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531864" y="4113300"/>
            <a:ext cx="996696" cy="29258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945892" y="4093464"/>
            <a:ext cx="505968" cy="3139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655329" y="3977206"/>
            <a:ext cx="562203" cy="54258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817352" y="4027932"/>
            <a:ext cx="445007" cy="44500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904232" y="4078223"/>
            <a:ext cx="725552" cy="3429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0625368" y="4864683"/>
            <a:ext cx="811784" cy="58197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364735" y="4901184"/>
            <a:ext cx="722376" cy="49450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171943" y="5035296"/>
            <a:ext cx="1081525" cy="24536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008560" y="4953000"/>
            <a:ext cx="707602" cy="41148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705100" y="5012435"/>
            <a:ext cx="984423" cy="28575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998037" y="4924137"/>
            <a:ext cx="513159" cy="45948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0548718" y="5889871"/>
            <a:ext cx="977908" cy="34229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006840" y="5914644"/>
            <a:ext cx="686337" cy="29201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528559" y="5823573"/>
            <a:ext cx="385572" cy="46670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718816" y="5908547"/>
            <a:ext cx="960119" cy="30627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430267" y="5831452"/>
            <a:ext cx="586597" cy="45689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865876" y="5844540"/>
            <a:ext cx="760476" cy="43586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974013" y="5870397"/>
            <a:ext cx="534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其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他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233420" y="949325"/>
            <a:ext cx="1729735" cy="44449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441727" y="4696777"/>
            <a:ext cx="9335135" cy="19050"/>
          </a:xfrm>
          <a:custGeom>
            <a:avLst/>
            <a:gdLst/>
            <a:ahLst/>
            <a:cxnLst/>
            <a:rect l="l" t="t" r="r" b="b"/>
            <a:pathLst>
              <a:path w="9335135" h="19050">
                <a:moveTo>
                  <a:pt x="9334601" y="19050"/>
                </a:moveTo>
                <a:lnTo>
                  <a:pt x="9315551" y="19050"/>
                </a:lnTo>
                <a:lnTo>
                  <a:pt x="9315551" y="0"/>
                </a:lnTo>
                <a:lnTo>
                  <a:pt x="9334601" y="0"/>
                </a:lnTo>
                <a:lnTo>
                  <a:pt x="9334601" y="19050"/>
                </a:lnTo>
                <a:close/>
              </a:path>
              <a:path w="9335135" h="19050">
                <a:moveTo>
                  <a:pt x="9296501" y="19050"/>
                </a:moveTo>
                <a:lnTo>
                  <a:pt x="9277451" y="19050"/>
                </a:lnTo>
                <a:lnTo>
                  <a:pt x="9277451" y="0"/>
                </a:lnTo>
                <a:lnTo>
                  <a:pt x="9296501" y="0"/>
                </a:lnTo>
                <a:lnTo>
                  <a:pt x="9296501" y="19050"/>
                </a:lnTo>
                <a:close/>
              </a:path>
              <a:path w="9335135" h="19050">
                <a:moveTo>
                  <a:pt x="9258401" y="19050"/>
                </a:moveTo>
                <a:lnTo>
                  <a:pt x="9239351" y="19050"/>
                </a:lnTo>
                <a:lnTo>
                  <a:pt x="9239351" y="0"/>
                </a:lnTo>
                <a:lnTo>
                  <a:pt x="9258401" y="0"/>
                </a:lnTo>
                <a:lnTo>
                  <a:pt x="9258401" y="19050"/>
                </a:lnTo>
                <a:close/>
              </a:path>
              <a:path w="9335135" h="19050">
                <a:moveTo>
                  <a:pt x="9220301" y="19050"/>
                </a:moveTo>
                <a:lnTo>
                  <a:pt x="9201251" y="19050"/>
                </a:lnTo>
                <a:lnTo>
                  <a:pt x="9201251" y="0"/>
                </a:lnTo>
                <a:lnTo>
                  <a:pt x="9220301" y="0"/>
                </a:lnTo>
                <a:lnTo>
                  <a:pt x="9220301" y="19050"/>
                </a:lnTo>
                <a:close/>
              </a:path>
              <a:path w="9335135" h="19050">
                <a:moveTo>
                  <a:pt x="9182201" y="19050"/>
                </a:moveTo>
                <a:lnTo>
                  <a:pt x="9163151" y="19050"/>
                </a:lnTo>
                <a:lnTo>
                  <a:pt x="9163151" y="0"/>
                </a:lnTo>
                <a:lnTo>
                  <a:pt x="9182201" y="0"/>
                </a:lnTo>
                <a:lnTo>
                  <a:pt x="9182201" y="19050"/>
                </a:lnTo>
                <a:close/>
              </a:path>
              <a:path w="9335135" h="19050">
                <a:moveTo>
                  <a:pt x="9144101" y="19050"/>
                </a:moveTo>
                <a:lnTo>
                  <a:pt x="9125051" y="19050"/>
                </a:lnTo>
                <a:lnTo>
                  <a:pt x="9125051" y="0"/>
                </a:lnTo>
                <a:lnTo>
                  <a:pt x="9144101" y="0"/>
                </a:lnTo>
                <a:lnTo>
                  <a:pt x="9144101" y="19050"/>
                </a:lnTo>
                <a:close/>
              </a:path>
              <a:path w="9335135" h="19050">
                <a:moveTo>
                  <a:pt x="9106001" y="19050"/>
                </a:moveTo>
                <a:lnTo>
                  <a:pt x="9086951" y="19050"/>
                </a:lnTo>
                <a:lnTo>
                  <a:pt x="9086951" y="0"/>
                </a:lnTo>
                <a:lnTo>
                  <a:pt x="9106001" y="0"/>
                </a:lnTo>
                <a:lnTo>
                  <a:pt x="9106001" y="19050"/>
                </a:lnTo>
                <a:close/>
              </a:path>
              <a:path w="9335135" h="19050">
                <a:moveTo>
                  <a:pt x="9067901" y="19050"/>
                </a:moveTo>
                <a:lnTo>
                  <a:pt x="9048851" y="19050"/>
                </a:lnTo>
                <a:lnTo>
                  <a:pt x="9048851" y="0"/>
                </a:lnTo>
                <a:lnTo>
                  <a:pt x="9067901" y="0"/>
                </a:lnTo>
                <a:lnTo>
                  <a:pt x="9067901" y="19050"/>
                </a:lnTo>
                <a:close/>
              </a:path>
              <a:path w="9335135" h="19050">
                <a:moveTo>
                  <a:pt x="9029801" y="19050"/>
                </a:moveTo>
                <a:lnTo>
                  <a:pt x="9010751" y="19050"/>
                </a:lnTo>
                <a:lnTo>
                  <a:pt x="9010751" y="0"/>
                </a:lnTo>
                <a:lnTo>
                  <a:pt x="9029801" y="0"/>
                </a:lnTo>
                <a:lnTo>
                  <a:pt x="9029801" y="19050"/>
                </a:lnTo>
                <a:close/>
              </a:path>
              <a:path w="9335135" h="19050">
                <a:moveTo>
                  <a:pt x="8991701" y="19050"/>
                </a:moveTo>
                <a:lnTo>
                  <a:pt x="8972651" y="19050"/>
                </a:lnTo>
                <a:lnTo>
                  <a:pt x="8972651" y="0"/>
                </a:lnTo>
                <a:lnTo>
                  <a:pt x="8991701" y="0"/>
                </a:lnTo>
                <a:lnTo>
                  <a:pt x="8991701" y="19050"/>
                </a:lnTo>
                <a:close/>
              </a:path>
              <a:path w="9335135" h="19050">
                <a:moveTo>
                  <a:pt x="8953601" y="19050"/>
                </a:moveTo>
                <a:lnTo>
                  <a:pt x="8934551" y="19050"/>
                </a:lnTo>
                <a:lnTo>
                  <a:pt x="8934551" y="0"/>
                </a:lnTo>
                <a:lnTo>
                  <a:pt x="8953601" y="0"/>
                </a:lnTo>
                <a:lnTo>
                  <a:pt x="8953601" y="19050"/>
                </a:lnTo>
                <a:close/>
              </a:path>
              <a:path w="9335135" h="19050">
                <a:moveTo>
                  <a:pt x="8915501" y="19050"/>
                </a:moveTo>
                <a:lnTo>
                  <a:pt x="8896451" y="19050"/>
                </a:lnTo>
                <a:lnTo>
                  <a:pt x="8896451" y="0"/>
                </a:lnTo>
                <a:lnTo>
                  <a:pt x="8915501" y="0"/>
                </a:lnTo>
                <a:lnTo>
                  <a:pt x="8915501" y="19050"/>
                </a:lnTo>
                <a:close/>
              </a:path>
              <a:path w="9335135" h="19050">
                <a:moveTo>
                  <a:pt x="8877401" y="19050"/>
                </a:moveTo>
                <a:lnTo>
                  <a:pt x="8858351" y="19050"/>
                </a:lnTo>
                <a:lnTo>
                  <a:pt x="8858351" y="0"/>
                </a:lnTo>
                <a:lnTo>
                  <a:pt x="8877401" y="0"/>
                </a:lnTo>
                <a:lnTo>
                  <a:pt x="8877401" y="19050"/>
                </a:lnTo>
                <a:close/>
              </a:path>
              <a:path w="9335135" h="19050">
                <a:moveTo>
                  <a:pt x="8839301" y="19050"/>
                </a:moveTo>
                <a:lnTo>
                  <a:pt x="8820251" y="19050"/>
                </a:lnTo>
                <a:lnTo>
                  <a:pt x="8820251" y="0"/>
                </a:lnTo>
                <a:lnTo>
                  <a:pt x="8839301" y="0"/>
                </a:lnTo>
                <a:lnTo>
                  <a:pt x="8839301" y="19050"/>
                </a:lnTo>
                <a:close/>
              </a:path>
              <a:path w="9335135" h="19050">
                <a:moveTo>
                  <a:pt x="8801201" y="19050"/>
                </a:moveTo>
                <a:lnTo>
                  <a:pt x="8782151" y="19050"/>
                </a:lnTo>
                <a:lnTo>
                  <a:pt x="8782151" y="0"/>
                </a:lnTo>
                <a:lnTo>
                  <a:pt x="8801201" y="0"/>
                </a:lnTo>
                <a:lnTo>
                  <a:pt x="8801201" y="19050"/>
                </a:lnTo>
                <a:close/>
              </a:path>
              <a:path w="9335135" h="19050">
                <a:moveTo>
                  <a:pt x="8763101" y="19050"/>
                </a:moveTo>
                <a:lnTo>
                  <a:pt x="8744051" y="19050"/>
                </a:lnTo>
                <a:lnTo>
                  <a:pt x="8744051" y="0"/>
                </a:lnTo>
                <a:lnTo>
                  <a:pt x="8763101" y="0"/>
                </a:lnTo>
                <a:lnTo>
                  <a:pt x="8763101" y="19050"/>
                </a:lnTo>
                <a:close/>
              </a:path>
              <a:path w="9335135" h="19050">
                <a:moveTo>
                  <a:pt x="8725001" y="19050"/>
                </a:moveTo>
                <a:lnTo>
                  <a:pt x="8705951" y="19050"/>
                </a:lnTo>
                <a:lnTo>
                  <a:pt x="8705951" y="0"/>
                </a:lnTo>
                <a:lnTo>
                  <a:pt x="8725001" y="0"/>
                </a:lnTo>
                <a:lnTo>
                  <a:pt x="8725001" y="19050"/>
                </a:lnTo>
                <a:close/>
              </a:path>
              <a:path w="9335135" h="19050">
                <a:moveTo>
                  <a:pt x="8686901" y="19050"/>
                </a:moveTo>
                <a:lnTo>
                  <a:pt x="8667851" y="19050"/>
                </a:lnTo>
                <a:lnTo>
                  <a:pt x="8667851" y="0"/>
                </a:lnTo>
                <a:lnTo>
                  <a:pt x="8686901" y="0"/>
                </a:lnTo>
                <a:lnTo>
                  <a:pt x="8686901" y="19050"/>
                </a:lnTo>
                <a:close/>
              </a:path>
              <a:path w="9335135" h="19050">
                <a:moveTo>
                  <a:pt x="8648801" y="19050"/>
                </a:moveTo>
                <a:lnTo>
                  <a:pt x="8629751" y="19050"/>
                </a:lnTo>
                <a:lnTo>
                  <a:pt x="8629751" y="0"/>
                </a:lnTo>
                <a:lnTo>
                  <a:pt x="8648801" y="0"/>
                </a:lnTo>
                <a:lnTo>
                  <a:pt x="8648801" y="19050"/>
                </a:lnTo>
                <a:close/>
              </a:path>
              <a:path w="9335135" h="19050">
                <a:moveTo>
                  <a:pt x="8610701" y="19050"/>
                </a:moveTo>
                <a:lnTo>
                  <a:pt x="8591651" y="19050"/>
                </a:lnTo>
                <a:lnTo>
                  <a:pt x="8591651" y="0"/>
                </a:lnTo>
                <a:lnTo>
                  <a:pt x="8610701" y="0"/>
                </a:lnTo>
                <a:lnTo>
                  <a:pt x="8610701" y="19050"/>
                </a:lnTo>
                <a:close/>
              </a:path>
              <a:path w="9335135" h="19050">
                <a:moveTo>
                  <a:pt x="8572601" y="19050"/>
                </a:moveTo>
                <a:lnTo>
                  <a:pt x="8553551" y="19050"/>
                </a:lnTo>
                <a:lnTo>
                  <a:pt x="8553551" y="0"/>
                </a:lnTo>
                <a:lnTo>
                  <a:pt x="8572601" y="0"/>
                </a:lnTo>
                <a:lnTo>
                  <a:pt x="8572601" y="19050"/>
                </a:lnTo>
                <a:close/>
              </a:path>
              <a:path w="9335135" h="19050">
                <a:moveTo>
                  <a:pt x="8534501" y="19050"/>
                </a:moveTo>
                <a:lnTo>
                  <a:pt x="8515451" y="19050"/>
                </a:lnTo>
                <a:lnTo>
                  <a:pt x="8515451" y="0"/>
                </a:lnTo>
                <a:lnTo>
                  <a:pt x="8534501" y="0"/>
                </a:lnTo>
                <a:lnTo>
                  <a:pt x="8534501" y="19050"/>
                </a:lnTo>
                <a:close/>
              </a:path>
              <a:path w="9335135" h="19050">
                <a:moveTo>
                  <a:pt x="8496401" y="19050"/>
                </a:moveTo>
                <a:lnTo>
                  <a:pt x="8477351" y="19050"/>
                </a:lnTo>
                <a:lnTo>
                  <a:pt x="8477351" y="0"/>
                </a:lnTo>
                <a:lnTo>
                  <a:pt x="8496401" y="0"/>
                </a:lnTo>
                <a:lnTo>
                  <a:pt x="8496401" y="19050"/>
                </a:lnTo>
                <a:close/>
              </a:path>
              <a:path w="9335135" h="19050">
                <a:moveTo>
                  <a:pt x="8458301" y="19050"/>
                </a:moveTo>
                <a:lnTo>
                  <a:pt x="8439251" y="19050"/>
                </a:lnTo>
                <a:lnTo>
                  <a:pt x="8439251" y="0"/>
                </a:lnTo>
                <a:lnTo>
                  <a:pt x="8458301" y="0"/>
                </a:lnTo>
                <a:lnTo>
                  <a:pt x="8458301" y="19050"/>
                </a:lnTo>
                <a:close/>
              </a:path>
              <a:path w="9335135" h="19050">
                <a:moveTo>
                  <a:pt x="8420201" y="19050"/>
                </a:moveTo>
                <a:lnTo>
                  <a:pt x="8401151" y="19050"/>
                </a:lnTo>
                <a:lnTo>
                  <a:pt x="8401151" y="0"/>
                </a:lnTo>
                <a:lnTo>
                  <a:pt x="8420201" y="0"/>
                </a:lnTo>
                <a:lnTo>
                  <a:pt x="8420201" y="19050"/>
                </a:lnTo>
                <a:close/>
              </a:path>
              <a:path w="9335135" h="19050">
                <a:moveTo>
                  <a:pt x="8382101" y="19050"/>
                </a:moveTo>
                <a:lnTo>
                  <a:pt x="8363051" y="19050"/>
                </a:lnTo>
                <a:lnTo>
                  <a:pt x="8363051" y="0"/>
                </a:lnTo>
                <a:lnTo>
                  <a:pt x="8382101" y="0"/>
                </a:lnTo>
                <a:lnTo>
                  <a:pt x="8382101" y="19050"/>
                </a:lnTo>
                <a:close/>
              </a:path>
              <a:path w="9335135" h="19050">
                <a:moveTo>
                  <a:pt x="8344001" y="19050"/>
                </a:moveTo>
                <a:lnTo>
                  <a:pt x="8324951" y="19050"/>
                </a:lnTo>
                <a:lnTo>
                  <a:pt x="8324951" y="0"/>
                </a:lnTo>
                <a:lnTo>
                  <a:pt x="8344001" y="0"/>
                </a:lnTo>
                <a:lnTo>
                  <a:pt x="8344001" y="19050"/>
                </a:lnTo>
                <a:close/>
              </a:path>
              <a:path w="9335135" h="19050">
                <a:moveTo>
                  <a:pt x="8305901" y="19050"/>
                </a:moveTo>
                <a:lnTo>
                  <a:pt x="8286851" y="19050"/>
                </a:lnTo>
                <a:lnTo>
                  <a:pt x="8286851" y="0"/>
                </a:lnTo>
                <a:lnTo>
                  <a:pt x="8305901" y="0"/>
                </a:lnTo>
                <a:lnTo>
                  <a:pt x="8305901" y="19050"/>
                </a:lnTo>
                <a:close/>
              </a:path>
              <a:path w="9335135" h="19050">
                <a:moveTo>
                  <a:pt x="8267801" y="19050"/>
                </a:moveTo>
                <a:lnTo>
                  <a:pt x="8248751" y="19050"/>
                </a:lnTo>
                <a:lnTo>
                  <a:pt x="8248751" y="0"/>
                </a:lnTo>
                <a:lnTo>
                  <a:pt x="8267801" y="0"/>
                </a:lnTo>
                <a:lnTo>
                  <a:pt x="8267801" y="19050"/>
                </a:lnTo>
                <a:close/>
              </a:path>
              <a:path w="9335135" h="19050">
                <a:moveTo>
                  <a:pt x="8229701" y="19050"/>
                </a:moveTo>
                <a:lnTo>
                  <a:pt x="8210651" y="19050"/>
                </a:lnTo>
                <a:lnTo>
                  <a:pt x="8210651" y="0"/>
                </a:lnTo>
                <a:lnTo>
                  <a:pt x="8229701" y="0"/>
                </a:lnTo>
                <a:lnTo>
                  <a:pt x="8229701" y="19050"/>
                </a:lnTo>
                <a:close/>
              </a:path>
              <a:path w="9335135" h="19050">
                <a:moveTo>
                  <a:pt x="8191601" y="19050"/>
                </a:moveTo>
                <a:lnTo>
                  <a:pt x="8172551" y="19050"/>
                </a:lnTo>
                <a:lnTo>
                  <a:pt x="8172551" y="0"/>
                </a:lnTo>
                <a:lnTo>
                  <a:pt x="8191601" y="0"/>
                </a:lnTo>
                <a:lnTo>
                  <a:pt x="8191601" y="19050"/>
                </a:lnTo>
                <a:close/>
              </a:path>
              <a:path w="9335135" h="19050">
                <a:moveTo>
                  <a:pt x="8153501" y="19050"/>
                </a:moveTo>
                <a:lnTo>
                  <a:pt x="8134451" y="19050"/>
                </a:lnTo>
                <a:lnTo>
                  <a:pt x="8134451" y="0"/>
                </a:lnTo>
                <a:lnTo>
                  <a:pt x="8153501" y="0"/>
                </a:lnTo>
                <a:lnTo>
                  <a:pt x="8153501" y="19050"/>
                </a:lnTo>
                <a:close/>
              </a:path>
              <a:path w="9335135" h="19050">
                <a:moveTo>
                  <a:pt x="8115401" y="19050"/>
                </a:moveTo>
                <a:lnTo>
                  <a:pt x="8096351" y="19050"/>
                </a:lnTo>
                <a:lnTo>
                  <a:pt x="8096351" y="0"/>
                </a:lnTo>
                <a:lnTo>
                  <a:pt x="8115401" y="0"/>
                </a:lnTo>
                <a:lnTo>
                  <a:pt x="8115401" y="19050"/>
                </a:lnTo>
                <a:close/>
              </a:path>
              <a:path w="9335135" h="19050">
                <a:moveTo>
                  <a:pt x="8077301" y="19050"/>
                </a:moveTo>
                <a:lnTo>
                  <a:pt x="8058251" y="19050"/>
                </a:lnTo>
                <a:lnTo>
                  <a:pt x="8058251" y="0"/>
                </a:lnTo>
                <a:lnTo>
                  <a:pt x="8077301" y="0"/>
                </a:lnTo>
                <a:lnTo>
                  <a:pt x="8077301" y="19050"/>
                </a:lnTo>
                <a:close/>
              </a:path>
              <a:path w="9335135" h="19050">
                <a:moveTo>
                  <a:pt x="8039201" y="19050"/>
                </a:moveTo>
                <a:lnTo>
                  <a:pt x="8020151" y="19050"/>
                </a:lnTo>
                <a:lnTo>
                  <a:pt x="8020151" y="0"/>
                </a:lnTo>
                <a:lnTo>
                  <a:pt x="8039201" y="0"/>
                </a:lnTo>
                <a:lnTo>
                  <a:pt x="8039201" y="19050"/>
                </a:lnTo>
                <a:close/>
              </a:path>
              <a:path w="9335135" h="19050">
                <a:moveTo>
                  <a:pt x="8001101" y="19050"/>
                </a:moveTo>
                <a:lnTo>
                  <a:pt x="7982051" y="19050"/>
                </a:lnTo>
                <a:lnTo>
                  <a:pt x="7982051" y="0"/>
                </a:lnTo>
                <a:lnTo>
                  <a:pt x="8001101" y="0"/>
                </a:lnTo>
                <a:lnTo>
                  <a:pt x="8001101" y="19050"/>
                </a:lnTo>
                <a:close/>
              </a:path>
              <a:path w="9335135" h="19050">
                <a:moveTo>
                  <a:pt x="7963001" y="19050"/>
                </a:moveTo>
                <a:lnTo>
                  <a:pt x="7943951" y="19050"/>
                </a:lnTo>
                <a:lnTo>
                  <a:pt x="7943951" y="0"/>
                </a:lnTo>
                <a:lnTo>
                  <a:pt x="7963001" y="0"/>
                </a:lnTo>
                <a:lnTo>
                  <a:pt x="7963001" y="19050"/>
                </a:lnTo>
                <a:close/>
              </a:path>
              <a:path w="9335135" h="19050">
                <a:moveTo>
                  <a:pt x="7924901" y="19050"/>
                </a:moveTo>
                <a:lnTo>
                  <a:pt x="7905851" y="19050"/>
                </a:lnTo>
                <a:lnTo>
                  <a:pt x="7905851" y="0"/>
                </a:lnTo>
                <a:lnTo>
                  <a:pt x="7924901" y="0"/>
                </a:lnTo>
                <a:lnTo>
                  <a:pt x="7924901" y="19050"/>
                </a:lnTo>
                <a:close/>
              </a:path>
              <a:path w="9335135" h="19050">
                <a:moveTo>
                  <a:pt x="7886801" y="19050"/>
                </a:moveTo>
                <a:lnTo>
                  <a:pt x="7867751" y="19050"/>
                </a:lnTo>
                <a:lnTo>
                  <a:pt x="7867751" y="0"/>
                </a:lnTo>
                <a:lnTo>
                  <a:pt x="7886801" y="0"/>
                </a:lnTo>
                <a:lnTo>
                  <a:pt x="7886801" y="19050"/>
                </a:lnTo>
                <a:close/>
              </a:path>
              <a:path w="9335135" h="19050">
                <a:moveTo>
                  <a:pt x="7848701" y="19050"/>
                </a:moveTo>
                <a:lnTo>
                  <a:pt x="7829651" y="19050"/>
                </a:lnTo>
                <a:lnTo>
                  <a:pt x="7829651" y="0"/>
                </a:lnTo>
                <a:lnTo>
                  <a:pt x="7848701" y="0"/>
                </a:lnTo>
                <a:lnTo>
                  <a:pt x="7848701" y="19050"/>
                </a:lnTo>
                <a:close/>
              </a:path>
              <a:path w="9335135" h="19050">
                <a:moveTo>
                  <a:pt x="7810601" y="19050"/>
                </a:moveTo>
                <a:lnTo>
                  <a:pt x="7791551" y="19050"/>
                </a:lnTo>
                <a:lnTo>
                  <a:pt x="7791551" y="0"/>
                </a:lnTo>
                <a:lnTo>
                  <a:pt x="7810601" y="0"/>
                </a:lnTo>
                <a:lnTo>
                  <a:pt x="7810601" y="19050"/>
                </a:lnTo>
                <a:close/>
              </a:path>
              <a:path w="9335135" h="19050">
                <a:moveTo>
                  <a:pt x="7772501" y="19050"/>
                </a:moveTo>
                <a:lnTo>
                  <a:pt x="7753451" y="19050"/>
                </a:lnTo>
                <a:lnTo>
                  <a:pt x="7753451" y="0"/>
                </a:lnTo>
                <a:lnTo>
                  <a:pt x="7772501" y="0"/>
                </a:lnTo>
                <a:lnTo>
                  <a:pt x="7772501" y="19050"/>
                </a:lnTo>
                <a:close/>
              </a:path>
              <a:path w="9335135" h="19050">
                <a:moveTo>
                  <a:pt x="7734401" y="19050"/>
                </a:moveTo>
                <a:lnTo>
                  <a:pt x="7715351" y="19050"/>
                </a:lnTo>
                <a:lnTo>
                  <a:pt x="7715351" y="0"/>
                </a:lnTo>
                <a:lnTo>
                  <a:pt x="7734401" y="0"/>
                </a:lnTo>
                <a:lnTo>
                  <a:pt x="7734401" y="19050"/>
                </a:lnTo>
                <a:close/>
              </a:path>
              <a:path w="9335135" h="19050">
                <a:moveTo>
                  <a:pt x="7696301" y="19050"/>
                </a:moveTo>
                <a:lnTo>
                  <a:pt x="7677251" y="19050"/>
                </a:lnTo>
                <a:lnTo>
                  <a:pt x="7677251" y="0"/>
                </a:lnTo>
                <a:lnTo>
                  <a:pt x="7696301" y="0"/>
                </a:lnTo>
                <a:lnTo>
                  <a:pt x="7696301" y="19050"/>
                </a:lnTo>
                <a:close/>
              </a:path>
              <a:path w="9335135" h="19050">
                <a:moveTo>
                  <a:pt x="7658201" y="19050"/>
                </a:moveTo>
                <a:lnTo>
                  <a:pt x="7639151" y="19050"/>
                </a:lnTo>
                <a:lnTo>
                  <a:pt x="7639151" y="0"/>
                </a:lnTo>
                <a:lnTo>
                  <a:pt x="7658201" y="0"/>
                </a:lnTo>
                <a:lnTo>
                  <a:pt x="7658201" y="19050"/>
                </a:lnTo>
                <a:close/>
              </a:path>
              <a:path w="9335135" h="19050">
                <a:moveTo>
                  <a:pt x="7620101" y="19050"/>
                </a:moveTo>
                <a:lnTo>
                  <a:pt x="7601051" y="19050"/>
                </a:lnTo>
                <a:lnTo>
                  <a:pt x="7601051" y="0"/>
                </a:lnTo>
                <a:lnTo>
                  <a:pt x="7620101" y="0"/>
                </a:lnTo>
                <a:lnTo>
                  <a:pt x="7620101" y="19050"/>
                </a:lnTo>
                <a:close/>
              </a:path>
              <a:path w="9335135" h="19050">
                <a:moveTo>
                  <a:pt x="7582001" y="19050"/>
                </a:moveTo>
                <a:lnTo>
                  <a:pt x="7562951" y="19050"/>
                </a:lnTo>
                <a:lnTo>
                  <a:pt x="7562951" y="0"/>
                </a:lnTo>
                <a:lnTo>
                  <a:pt x="7582001" y="0"/>
                </a:lnTo>
                <a:lnTo>
                  <a:pt x="7582001" y="19050"/>
                </a:lnTo>
                <a:close/>
              </a:path>
              <a:path w="9335135" h="19050">
                <a:moveTo>
                  <a:pt x="7543901" y="19050"/>
                </a:moveTo>
                <a:lnTo>
                  <a:pt x="7524851" y="19050"/>
                </a:lnTo>
                <a:lnTo>
                  <a:pt x="7524851" y="0"/>
                </a:lnTo>
                <a:lnTo>
                  <a:pt x="7543901" y="0"/>
                </a:lnTo>
                <a:lnTo>
                  <a:pt x="7543901" y="19050"/>
                </a:lnTo>
                <a:close/>
              </a:path>
              <a:path w="9335135" h="19050">
                <a:moveTo>
                  <a:pt x="7505801" y="19050"/>
                </a:moveTo>
                <a:lnTo>
                  <a:pt x="7486751" y="19050"/>
                </a:lnTo>
                <a:lnTo>
                  <a:pt x="7486751" y="0"/>
                </a:lnTo>
                <a:lnTo>
                  <a:pt x="7505801" y="0"/>
                </a:lnTo>
                <a:lnTo>
                  <a:pt x="7505801" y="19050"/>
                </a:lnTo>
                <a:close/>
              </a:path>
              <a:path w="9335135" h="19050">
                <a:moveTo>
                  <a:pt x="7467701" y="19050"/>
                </a:moveTo>
                <a:lnTo>
                  <a:pt x="7448651" y="19050"/>
                </a:lnTo>
                <a:lnTo>
                  <a:pt x="7448651" y="0"/>
                </a:lnTo>
                <a:lnTo>
                  <a:pt x="7467701" y="0"/>
                </a:lnTo>
                <a:lnTo>
                  <a:pt x="7467701" y="19050"/>
                </a:lnTo>
                <a:close/>
              </a:path>
              <a:path w="9335135" h="19050">
                <a:moveTo>
                  <a:pt x="7429601" y="19050"/>
                </a:moveTo>
                <a:lnTo>
                  <a:pt x="7410551" y="19050"/>
                </a:lnTo>
                <a:lnTo>
                  <a:pt x="7410551" y="0"/>
                </a:lnTo>
                <a:lnTo>
                  <a:pt x="7429601" y="0"/>
                </a:lnTo>
                <a:lnTo>
                  <a:pt x="7429601" y="19050"/>
                </a:lnTo>
                <a:close/>
              </a:path>
              <a:path w="9335135" h="19050">
                <a:moveTo>
                  <a:pt x="7391501" y="19050"/>
                </a:moveTo>
                <a:lnTo>
                  <a:pt x="7372451" y="19050"/>
                </a:lnTo>
                <a:lnTo>
                  <a:pt x="7372451" y="0"/>
                </a:lnTo>
                <a:lnTo>
                  <a:pt x="7391501" y="0"/>
                </a:lnTo>
                <a:lnTo>
                  <a:pt x="7391501" y="19050"/>
                </a:lnTo>
                <a:close/>
              </a:path>
              <a:path w="9335135" h="19050">
                <a:moveTo>
                  <a:pt x="7353401" y="19050"/>
                </a:moveTo>
                <a:lnTo>
                  <a:pt x="7334351" y="19050"/>
                </a:lnTo>
                <a:lnTo>
                  <a:pt x="7334351" y="0"/>
                </a:lnTo>
                <a:lnTo>
                  <a:pt x="7353401" y="0"/>
                </a:lnTo>
                <a:lnTo>
                  <a:pt x="7353401" y="19050"/>
                </a:lnTo>
                <a:close/>
              </a:path>
              <a:path w="9335135" h="19050">
                <a:moveTo>
                  <a:pt x="7315301" y="19050"/>
                </a:moveTo>
                <a:lnTo>
                  <a:pt x="7296251" y="19050"/>
                </a:lnTo>
                <a:lnTo>
                  <a:pt x="7296251" y="0"/>
                </a:lnTo>
                <a:lnTo>
                  <a:pt x="7315301" y="0"/>
                </a:lnTo>
                <a:lnTo>
                  <a:pt x="7315301" y="19050"/>
                </a:lnTo>
                <a:close/>
              </a:path>
              <a:path w="9335135" h="19050">
                <a:moveTo>
                  <a:pt x="7277201" y="19050"/>
                </a:moveTo>
                <a:lnTo>
                  <a:pt x="7258151" y="19050"/>
                </a:lnTo>
                <a:lnTo>
                  <a:pt x="7258151" y="0"/>
                </a:lnTo>
                <a:lnTo>
                  <a:pt x="7277201" y="0"/>
                </a:lnTo>
                <a:lnTo>
                  <a:pt x="7277201" y="19050"/>
                </a:lnTo>
                <a:close/>
              </a:path>
              <a:path w="9335135" h="19050">
                <a:moveTo>
                  <a:pt x="7239101" y="19050"/>
                </a:moveTo>
                <a:lnTo>
                  <a:pt x="7220051" y="19050"/>
                </a:lnTo>
                <a:lnTo>
                  <a:pt x="7220051" y="0"/>
                </a:lnTo>
                <a:lnTo>
                  <a:pt x="7239101" y="0"/>
                </a:lnTo>
                <a:lnTo>
                  <a:pt x="7239101" y="19050"/>
                </a:lnTo>
                <a:close/>
              </a:path>
              <a:path w="9335135" h="19050">
                <a:moveTo>
                  <a:pt x="7201001" y="19050"/>
                </a:moveTo>
                <a:lnTo>
                  <a:pt x="7181951" y="19050"/>
                </a:lnTo>
                <a:lnTo>
                  <a:pt x="7181951" y="0"/>
                </a:lnTo>
                <a:lnTo>
                  <a:pt x="7201001" y="0"/>
                </a:lnTo>
                <a:lnTo>
                  <a:pt x="7201001" y="19050"/>
                </a:lnTo>
                <a:close/>
              </a:path>
              <a:path w="9335135" h="19050">
                <a:moveTo>
                  <a:pt x="7162901" y="19050"/>
                </a:moveTo>
                <a:lnTo>
                  <a:pt x="7143851" y="19050"/>
                </a:lnTo>
                <a:lnTo>
                  <a:pt x="7143851" y="0"/>
                </a:lnTo>
                <a:lnTo>
                  <a:pt x="7162901" y="0"/>
                </a:lnTo>
                <a:lnTo>
                  <a:pt x="7162901" y="19050"/>
                </a:lnTo>
                <a:close/>
              </a:path>
              <a:path w="9335135" h="19050">
                <a:moveTo>
                  <a:pt x="7124801" y="19050"/>
                </a:moveTo>
                <a:lnTo>
                  <a:pt x="7105751" y="19050"/>
                </a:lnTo>
                <a:lnTo>
                  <a:pt x="7105751" y="0"/>
                </a:lnTo>
                <a:lnTo>
                  <a:pt x="7124801" y="0"/>
                </a:lnTo>
                <a:lnTo>
                  <a:pt x="7124801" y="19050"/>
                </a:lnTo>
                <a:close/>
              </a:path>
              <a:path w="9335135" h="19050">
                <a:moveTo>
                  <a:pt x="7086701" y="19050"/>
                </a:moveTo>
                <a:lnTo>
                  <a:pt x="7067651" y="19050"/>
                </a:lnTo>
                <a:lnTo>
                  <a:pt x="7067651" y="0"/>
                </a:lnTo>
                <a:lnTo>
                  <a:pt x="7086701" y="0"/>
                </a:lnTo>
                <a:lnTo>
                  <a:pt x="7086701" y="19050"/>
                </a:lnTo>
                <a:close/>
              </a:path>
              <a:path w="9335135" h="19050">
                <a:moveTo>
                  <a:pt x="7048601" y="19050"/>
                </a:moveTo>
                <a:lnTo>
                  <a:pt x="7029551" y="19050"/>
                </a:lnTo>
                <a:lnTo>
                  <a:pt x="7029551" y="0"/>
                </a:lnTo>
                <a:lnTo>
                  <a:pt x="7048601" y="0"/>
                </a:lnTo>
                <a:lnTo>
                  <a:pt x="7048601" y="19050"/>
                </a:lnTo>
                <a:close/>
              </a:path>
              <a:path w="9335135" h="19050">
                <a:moveTo>
                  <a:pt x="7010501" y="19050"/>
                </a:moveTo>
                <a:lnTo>
                  <a:pt x="6991451" y="19050"/>
                </a:lnTo>
                <a:lnTo>
                  <a:pt x="6991451" y="0"/>
                </a:lnTo>
                <a:lnTo>
                  <a:pt x="7010501" y="0"/>
                </a:lnTo>
                <a:lnTo>
                  <a:pt x="7010501" y="19050"/>
                </a:lnTo>
                <a:close/>
              </a:path>
              <a:path w="9335135" h="19050">
                <a:moveTo>
                  <a:pt x="6972401" y="19050"/>
                </a:moveTo>
                <a:lnTo>
                  <a:pt x="6953351" y="19050"/>
                </a:lnTo>
                <a:lnTo>
                  <a:pt x="6953351" y="0"/>
                </a:lnTo>
                <a:lnTo>
                  <a:pt x="6972401" y="0"/>
                </a:lnTo>
                <a:lnTo>
                  <a:pt x="6972401" y="19050"/>
                </a:lnTo>
                <a:close/>
              </a:path>
              <a:path w="9335135" h="19050">
                <a:moveTo>
                  <a:pt x="6934301" y="19050"/>
                </a:moveTo>
                <a:lnTo>
                  <a:pt x="6915251" y="19050"/>
                </a:lnTo>
                <a:lnTo>
                  <a:pt x="6915251" y="0"/>
                </a:lnTo>
                <a:lnTo>
                  <a:pt x="6934301" y="0"/>
                </a:lnTo>
                <a:lnTo>
                  <a:pt x="6934301" y="19050"/>
                </a:lnTo>
                <a:close/>
              </a:path>
              <a:path w="9335135" h="19050">
                <a:moveTo>
                  <a:pt x="6896201" y="19050"/>
                </a:moveTo>
                <a:lnTo>
                  <a:pt x="6877151" y="19050"/>
                </a:lnTo>
                <a:lnTo>
                  <a:pt x="6877151" y="0"/>
                </a:lnTo>
                <a:lnTo>
                  <a:pt x="6896201" y="0"/>
                </a:lnTo>
                <a:lnTo>
                  <a:pt x="6896201" y="19050"/>
                </a:lnTo>
                <a:close/>
              </a:path>
              <a:path w="9335135" h="19050">
                <a:moveTo>
                  <a:pt x="6858101" y="19050"/>
                </a:moveTo>
                <a:lnTo>
                  <a:pt x="6839051" y="19050"/>
                </a:lnTo>
                <a:lnTo>
                  <a:pt x="6839051" y="0"/>
                </a:lnTo>
                <a:lnTo>
                  <a:pt x="6858101" y="0"/>
                </a:lnTo>
                <a:lnTo>
                  <a:pt x="6858101" y="19050"/>
                </a:lnTo>
                <a:close/>
              </a:path>
              <a:path w="9335135" h="19050">
                <a:moveTo>
                  <a:pt x="6820001" y="19050"/>
                </a:moveTo>
                <a:lnTo>
                  <a:pt x="6800951" y="19050"/>
                </a:lnTo>
                <a:lnTo>
                  <a:pt x="6800951" y="0"/>
                </a:lnTo>
                <a:lnTo>
                  <a:pt x="6820001" y="0"/>
                </a:lnTo>
                <a:lnTo>
                  <a:pt x="6820001" y="19050"/>
                </a:lnTo>
                <a:close/>
              </a:path>
              <a:path w="9335135" h="19050">
                <a:moveTo>
                  <a:pt x="6781901" y="19050"/>
                </a:moveTo>
                <a:lnTo>
                  <a:pt x="6762851" y="19050"/>
                </a:lnTo>
                <a:lnTo>
                  <a:pt x="6762851" y="0"/>
                </a:lnTo>
                <a:lnTo>
                  <a:pt x="6781901" y="0"/>
                </a:lnTo>
                <a:lnTo>
                  <a:pt x="6781901" y="19050"/>
                </a:lnTo>
                <a:close/>
              </a:path>
              <a:path w="9335135" h="19050">
                <a:moveTo>
                  <a:pt x="6743801" y="19050"/>
                </a:moveTo>
                <a:lnTo>
                  <a:pt x="6724751" y="19050"/>
                </a:lnTo>
                <a:lnTo>
                  <a:pt x="6724751" y="0"/>
                </a:lnTo>
                <a:lnTo>
                  <a:pt x="6743801" y="0"/>
                </a:lnTo>
                <a:lnTo>
                  <a:pt x="6743801" y="19050"/>
                </a:lnTo>
                <a:close/>
              </a:path>
              <a:path w="9335135" h="19050">
                <a:moveTo>
                  <a:pt x="6705701" y="19050"/>
                </a:moveTo>
                <a:lnTo>
                  <a:pt x="6686651" y="19050"/>
                </a:lnTo>
                <a:lnTo>
                  <a:pt x="6686651" y="0"/>
                </a:lnTo>
                <a:lnTo>
                  <a:pt x="6705701" y="0"/>
                </a:lnTo>
                <a:lnTo>
                  <a:pt x="6705701" y="19050"/>
                </a:lnTo>
                <a:close/>
              </a:path>
              <a:path w="9335135" h="19050">
                <a:moveTo>
                  <a:pt x="6667601" y="19050"/>
                </a:moveTo>
                <a:lnTo>
                  <a:pt x="6648551" y="19050"/>
                </a:lnTo>
                <a:lnTo>
                  <a:pt x="6648551" y="0"/>
                </a:lnTo>
                <a:lnTo>
                  <a:pt x="6667601" y="0"/>
                </a:lnTo>
                <a:lnTo>
                  <a:pt x="6667601" y="19050"/>
                </a:lnTo>
                <a:close/>
              </a:path>
              <a:path w="9335135" h="19050">
                <a:moveTo>
                  <a:pt x="6629501" y="19050"/>
                </a:moveTo>
                <a:lnTo>
                  <a:pt x="6610451" y="19050"/>
                </a:lnTo>
                <a:lnTo>
                  <a:pt x="6610451" y="0"/>
                </a:lnTo>
                <a:lnTo>
                  <a:pt x="6629501" y="0"/>
                </a:lnTo>
                <a:lnTo>
                  <a:pt x="6629501" y="19050"/>
                </a:lnTo>
                <a:close/>
              </a:path>
              <a:path w="9335135" h="19050">
                <a:moveTo>
                  <a:pt x="6591401" y="19050"/>
                </a:moveTo>
                <a:lnTo>
                  <a:pt x="6572351" y="19050"/>
                </a:lnTo>
                <a:lnTo>
                  <a:pt x="6572351" y="0"/>
                </a:lnTo>
                <a:lnTo>
                  <a:pt x="6591401" y="0"/>
                </a:lnTo>
                <a:lnTo>
                  <a:pt x="6591401" y="19050"/>
                </a:lnTo>
                <a:close/>
              </a:path>
              <a:path w="9335135" h="19050">
                <a:moveTo>
                  <a:pt x="6553301" y="19050"/>
                </a:moveTo>
                <a:lnTo>
                  <a:pt x="6534251" y="19050"/>
                </a:lnTo>
                <a:lnTo>
                  <a:pt x="6534251" y="0"/>
                </a:lnTo>
                <a:lnTo>
                  <a:pt x="6553301" y="0"/>
                </a:lnTo>
                <a:lnTo>
                  <a:pt x="6553301" y="19050"/>
                </a:lnTo>
                <a:close/>
              </a:path>
              <a:path w="9335135" h="19050">
                <a:moveTo>
                  <a:pt x="6515201" y="19050"/>
                </a:moveTo>
                <a:lnTo>
                  <a:pt x="6496151" y="19050"/>
                </a:lnTo>
                <a:lnTo>
                  <a:pt x="6496151" y="0"/>
                </a:lnTo>
                <a:lnTo>
                  <a:pt x="6515201" y="0"/>
                </a:lnTo>
                <a:lnTo>
                  <a:pt x="6515201" y="19050"/>
                </a:lnTo>
                <a:close/>
              </a:path>
              <a:path w="9335135" h="19050">
                <a:moveTo>
                  <a:pt x="6477101" y="19050"/>
                </a:moveTo>
                <a:lnTo>
                  <a:pt x="6458051" y="19050"/>
                </a:lnTo>
                <a:lnTo>
                  <a:pt x="6458051" y="0"/>
                </a:lnTo>
                <a:lnTo>
                  <a:pt x="6477101" y="0"/>
                </a:lnTo>
                <a:lnTo>
                  <a:pt x="6477101" y="19050"/>
                </a:lnTo>
                <a:close/>
              </a:path>
              <a:path w="9335135" h="19050">
                <a:moveTo>
                  <a:pt x="6439001" y="19050"/>
                </a:moveTo>
                <a:lnTo>
                  <a:pt x="6419951" y="19050"/>
                </a:lnTo>
                <a:lnTo>
                  <a:pt x="6419951" y="0"/>
                </a:lnTo>
                <a:lnTo>
                  <a:pt x="6439001" y="0"/>
                </a:lnTo>
                <a:lnTo>
                  <a:pt x="6439001" y="19050"/>
                </a:lnTo>
                <a:close/>
              </a:path>
              <a:path w="9335135" h="19050">
                <a:moveTo>
                  <a:pt x="6400901" y="19050"/>
                </a:moveTo>
                <a:lnTo>
                  <a:pt x="6381851" y="19050"/>
                </a:lnTo>
                <a:lnTo>
                  <a:pt x="6381851" y="0"/>
                </a:lnTo>
                <a:lnTo>
                  <a:pt x="6400901" y="0"/>
                </a:lnTo>
                <a:lnTo>
                  <a:pt x="6400901" y="19050"/>
                </a:lnTo>
                <a:close/>
              </a:path>
              <a:path w="9335135" h="19050">
                <a:moveTo>
                  <a:pt x="6362801" y="19050"/>
                </a:moveTo>
                <a:lnTo>
                  <a:pt x="6343751" y="19050"/>
                </a:lnTo>
                <a:lnTo>
                  <a:pt x="6343751" y="0"/>
                </a:lnTo>
                <a:lnTo>
                  <a:pt x="6362801" y="0"/>
                </a:lnTo>
                <a:lnTo>
                  <a:pt x="6362801" y="19050"/>
                </a:lnTo>
                <a:close/>
              </a:path>
              <a:path w="9335135" h="19050">
                <a:moveTo>
                  <a:pt x="6324701" y="19050"/>
                </a:moveTo>
                <a:lnTo>
                  <a:pt x="6305651" y="19050"/>
                </a:lnTo>
                <a:lnTo>
                  <a:pt x="6305651" y="0"/>
                </a:lnTo>
                <a:lnTo>
                  <a:pt x="6324701" y="0"/>
                </a:lnTo>
                <a:lnTo>
                  <a:pt x="6324701" y="19050"/>
                </a:lnTo>
                <a:close/>
              </a:path>
              <a:path w="9335135" h="19050">
                <a:moveTo>
                  <a:pt x="6286601" y="19050"/>
                </a:moveTo>
                <a:lnTo>
                  <a:pt x="6267551" y="19050"/>
                </a:lnTo>
                <a:lnTo>
                  <a:pt x="6267551" y="0"/>
                </a:lnTo>
                <a:lnTo>
                  <a:pt x="6286601" y="0"/>
                </a:lnTo>
                <a:lnTo>
                  <a:pt x="6286601" y="19050"/>
                </a:lnTo>
                <a:close/>
              </a:path>
              <a:path w="9335135" h="19050">
                <a:moveTo>
                  <a:pt x="6248501" y="19050"/>
                </a:moveTo>
                <a:lnTo>
                  <a:pt x="6229451" y="19050"/>
                </a:lnTo>
                <a:lnTo>
                  <a:pt x="6229451" y="0"/>
                </a:lnTo>
                <a:lnTo>
                  <a:pt x="6248501" y="0"/>
                </a:lnTo>
                <a:lnTo>
                  <a:pt x="6248501" y="19050"/>
                </a:lnTo>
                <a:close/>
              </a:path>
              <a:path w="9335135" h="19050">
                <a:moveTo>
                  <a:pt x="6210401" y="19050"/>
                </a:moveTo>
                <a:lnTo>
                  <a:pt x="6191351" y="19050"/>
                </a:lnTo>
                <a:lnTo>
                  <a:pt x="6191351" y="0"/>
                </a:lnTo>
                <a:lnTo>
                  <a:pt x="6210401" y="0"/>
                </a:lnTo>
                <a:lnTo>
                  <a:pt x="6210401" y="19050"/>
                </a:lnTo>
                <a:close/>
              </a:path>
              <a:path w="9335135" h="19050">
                <a:moveTo>
                  <a:pt x="6172301" y="19050"/>
                </a:moveTo>
                <a:lnTo>
                  <a:pt x="6153251" y="19050"/>
                </a:lnTo>
                <a:lnTo>
                  <a:pt x="6153251" y="0"/>
                </a:lnTo>
                <a:lnTo>
                  <a:pt x="6172301" y="0"/>
                </a:lnTo>
                <a:lnTo>
                  <a:pt x="6172301" y="19050"/>
                </a:lnTo>
                <a:close/>
              </a:path>
              <a:path w="9335135" h="19050">
                <a:moveTo>
                  <a:pt x="6134201" y="19050"/>
                </a:moveTo>
                <a:lnTo>
                  <a:pt x="6115151" y="19050"/>
                </a:lnTo>
                <a:lnTo>
                  <a:pt x="6115151" y="0"/>
                </a:lnTo>
                <a:lnTo>
                  <a:pt x="6134201" y="0"/>
                </a:lnTo>
                <a:lnTo>
                  <a:pt x="6134201" y="19050"/>
                </a:lnTo>
                <a:close/>
              </a:path>
              <a:path w="9335135" h="19050">
                <a:moveTo>
                  <a:pt x="6096101" y="19050"/>
                </a:moveTo>
                <a:lnTo>
                  <a:pt x="6077051" y="19050"/>
                </a:lnTo>
                <a:lnTo>
                  <a:pt x="6077051" y="0"/>
                </a:lnTo>
                <a:lnTo>
                  <a:pt x="6096101" y="0"/>
                </a:lnTo>
                <a:lnTo>
                  <a:pt x="6096101" y="19050"/>
                </a:lnTo>
                <a:close/>
              </a:path>
              <a:path w="9335135" h="19050">
                <a:moveTo>
                  <a:pt x="6058001" y="19050"/>
                </a:moveTo>
                <a:lnTo>
                  <a:pt x="6038951" y="19050"/>
                </a:lnTo>
                <a:lnTo>
                  <a:pt x="6038951" y="0"/>
                </a:lnTo>
                <a:lnTo>
                  <a:pt x="6058001" y="0"/>
                </a:lnTo>
                <a:lnTo>
                  <a:pt x="6058001" y="19050"/>
                </a:lnTo>
                <a:close/>
              </a:path>
              <a:path w="9335135" h="19050">
                <a:moveTo>
                  <a:pt x="6019901" y="19050"/>
                </a:moveTo>
                <a:lnTo>
                  <a:pt x="6000851" y="19050"/>
                </a:lnTo>
                <a:lnTo>
                  <a:pt x="6000851" y="0"/>
                </a:lnTo>
                <a:lnTo>
                  <a:pt x="6019901" y="0"/>
                </a:lnTo>
                <a:lnTo>
                  <a:pt x="6019901" y="19050"/>
                </a:lnTo>
                <a:close/>
              </a:path>
              <a:path w="9335135" h="19050">
                <a:moveTo>
                  <a:pt x="5981801" y="19050"/>
                </a:moveTo>
                <a:lnTo>
                  <a:pt x="5962751" y="19050"/>
                </a:lnTo>
                <a:lnTo>
                  <a:pt x="5962751" y="0"/>
                </a:lnTo>
                <a:lnTo>
                  <a:pt x="5981801" y="0"/>
                </a:lnTo>
                <a:lnTo>
                  <a:pt x="5981801" y="19050"/>
                </a:lnTo>
                <a:close/>
              </a:path>
              <a:path w="9335135" h="19050">
                <a:moveTo>
                  <a:pt x="5943701" y="19050"/>
                </a:moveTo>
                <a:lnTo>
                  <a:pt x="5924651" y="19050"/>
                </a:lnTo>
                <a:lnTo>
                  <a:pt x="5924651" y="0"/>
                </a:lnTo>
                <a:lnTo>
                  <a:pt x="5943701" y="0"/>
                </a:lnTo>
                <a:lnTo>
                  <a:pt x="5943701" y="19050"/>
                </a:lnTo>
                <a:close/>
              </a:path>
              <a:path w="9335135" h="19050">
                <a:moveTo>
                  <a:pt x="5905601" y="19050"/>
                </a:moveTo>
                <a:lnTo>
                  <a:pt x="5886551" y="19050"/>
                </a:lnTo>
                <a:lnTo>
                  <a:pt x="5886551" y="0"/>
                </a:lnTo>
                <a:lnTo>
                  <a:pt x="5905601" y="0"/>
                </a:lnTo>
                <a:lnTo>
                  <a:pt x="5905601" y="19050"/>
                </a:lnTo>
                <a:close/>
              </a:path>
              <a:path w="9335135" h="19050">
                <a:moveTo>
                  <a:pt x="5867501" y="19050"/>
                </a:moveTo>
                <a:lnTo>
                  <a:pt x="5848451" y="19050"/>
                </a:lnTo>
                <a:lnTo>
                  <a:pt x="5848451" y="0"/>
                </a:lnTo>
                <a:lnTo>
                  <a:pt x="5867501" y="0"/>
                </a:lnTo>
                <a:lnTo>
                  <a:pt x="5867501" y="19050"/>
                </a:lnTo>
                <a:close/>
              </a:path>
              <a:path w="9335135" h="19050">
                <a:moveTo>
                  <a:pt x="5829401" y="19050"/>
                </a:moveTo>
                <a:lnTo>
                  <a:pt x="5810351" y="19050"/>
                </a:lnTo>
                <a:lnTo>
                  <a:pt x="5810351" y="0"/>
                </a:lnTo>
                <a:lnTo>
                  <a:pt x="5829401" y="0"/>
                </a:lnTo>
                <a:lnTo>
                  <a:pt x="5829401" y="19050"/>
                </a:lnTo>
                <a:close/>
              </a:path>
              <a:path w="9335135" h="19050">
                <a:moveTo>
                  <a:pt x="5791301" y="19050"/>
                </a:moveTo>
                <a:lnTo>
                  <a:pt x="5772251" y="19050"/>
                </a:lnTo>
                <a:lnTo>
                  <a:pt x="5772251" y="0"/>
                </a:lnTo>
                <a:lnTo>
                  <a:pt x="5791301" y="0"/>
                </a:lnTo>
                <a:lnTo>
                  <a:pt x="5791301" y="19050"/>
                </a:lnTo>
                <a:close/>
              </a:path>
              <a:path w="9335135" h="19050">
                <a:moveTo>
                  <a:pt x="5753201" y="19050"/>
                </a:moveTo>
                <a:lnTo>
                  <a:pt x="5734151" y="19050"/>
                </a:lnTo>
                <a:lnTo>
                  <a:pt x="5734151" y="0"/>
                </a:lnTo>
                <a:lnTo>
                  <a:pt x="5753201" y="0"/>
                </a:lnTo>
                <a:lnTo>
                  <a:pt x="5753201" y="19050"/>
                </a:lnTo>
                <a:close/>
              </a:path>
              <a:path w="9335135" h="19050">
                <a:moveTo>
                  <a:pt x="5715101" y="19050"/>
                </a:moveTo>
                <a:lnTo>
                  <a:pt x="5696051" y="19050"/>
                </a:lnTo>
                <a:lnTo>
                  <a:pt x="5696051" y="0"/>
                </a:lnTo>
                <a:lnTo>
                  <a:pt x="5715101" y="0"/>
                </a:lnTo>
                <a:lnTo>
                  <a:pt x="5715101" y="19050"/>
                </a:lnTo>
                <a:close/>
              </a:path>
              <a:path w="9335135" h="19050">
                <a:moveTo>
                  <a:pt x="5677001" y="19050"/>
                </a:moveTo>
                <a:lnTo>
                  <a:pt x="5657951" y="19050"/>
                </a:lnTo>
                <a:lnTo>
                  <a:pt x="5657951" y="0"/>
                </a:lnTo>
                <a:lnTo>
                  <a:pt x="5677001" y="0"/>
                </a:lnTo>
                <a:lnTo>
                  <a:pt x="5677001" y="19050"/>
                </a:lnTo>
                <a:close/>
              </a:path>
              <a:path w="9335135" h="19050">
                <a:moveTo>
                  <a:pt x="5638901" y="19050"/>
                </a:moveTo>
                <a:lnTo>
                  <a:pt x="5619851" y="19050"/>
                </a:lnTo>
                <a:lnTo>
                  <a:pt x="5619851" y="0"/>
                </a:lnTo>
                <a:lnTo>
                  <a:pt x="5638901" y="0"/>
                </a:lnTo>
                <a:lnTo>
                  <a:pt x="5638901" y="19050"/>
                </a:lnTo>
                <a:close/>
              </a:path>
              <a:path w="9335135" h="19050">
                <a:moveTo>
                  <a:pt x="5600801" y="19050"/>
                </a:moveTo>
                <a:lnTo>
                  <a:pt x="5581751" y="19050"/>
                </a:lnTo>
                <a:lnTo>
                  <a:pt x="5581751" y="0"/>
                </a:lnTo>
                <a:lnTo>
                  <a:pt x="5600801" y="0"/>
                </a:lnTo>
                <a:lnTo>
                  <a:pt x="5600801" y="19050"/>
                </a:lnTo>
                <a:close/>
              </a:path>
              <a:path w="9335135" h="19050">
                <a:moveTo>
                  <a:pt x="5562701" y="19050"/>
                </a:moveTo>
                <a:lnTo>
                  <a:pt x="5543651" y="19050"/>
                </a:lnTo>
                <a:lnTo>
                  <a:pt x="5543651" y="0"/>
                </a:lnTo>
                <a:lnTo>
                  <a:pt x="5562701" y="0"/>
                </a:lnTo>
                <a:lnTo>
                  <a:pt x="5562701" y="19050"/>
                </a:lnTo>
                <a:close/>
              </a:path>
              <a:path w="9335135" h="19050">
                <a:moveTo>
                  <a:pt x="5524601" y="19050"/>
                </a:moveTo>
                <a:lnTo>
                  <a:pt x="5505551" y="19050"/>
                </a:lnTo>
                <a:lnTo>
                  <a:pt x="5505551" y="0"/>
                </a:lnTo>
                <a:lnTo>
                  <a:pt x="5524601" y="0"/>
                </a:lnTo>
                <a:lnTo>
                  <a:pt x="5524601" y="19050"/>
                </a:lnTo>
                <a:close/>
              </a:path>
              <a:path w="9335135" h="19050">
                <a:moveTo>
                  <a:pt x="5486501" y="19050"/>
                </a:moveTo>
                <a:lnTo>
                  <a:pt x="5467451" y="19050"/>
                </a:lnTo>
                <a:lnTo>
                  <a:pt x="5467451" y="0"/>
                </a:lnTo>
                <a:lnTo>
                  <a:pt x="5486501" y="0"/>
                </a:lnTo>
                <a:lnTo>
                  <a:pt x="5486501" y="19050"/>
                </a:lnTo>
                <a:close/>
              </a:path>
              <a:path w="9335135" h="19050">
                <a:moveTo>
                  <a:pt x="5448401" y="19050"/>
                </a:moveTo>
                <a:lnTo>
                  <a:pt x="5429351" y="19050"/>
                </a:lnTo>
                <a:lnTo>
                  <a:pt x="5429351" y="0"/>
                </a:lnTo>
                <a:lnTo>
                  <a:pt x="5448401" y="0"/>
                </a:lnTo>
                <a:lnTo>
                  <a:pt x="5448401" y="19050"/>
                </a:lnTo>
                <a:close/>
              </a:path>
              <a:path w="9335135" h="19050">
                <a:moveTo>
                  <a:pt x="5410301" y="19050"/>
                </a:moveTo>
                <a:lnTo>
                  <a:pt x="5391251" y="19050"/>
                </a:lnTo>
                <a:lnTo>
                  <a:pt x="5391251" y="0"/>
                </a:lnTo>
                <a:lnTo>
                  <a:pt x="5410301" y="0"/>
                </a:lnTo>
                <a:lnTo>
                  <a:pt x="5410301" y="19050"/>
                </a:lnTo>
                <a:close/>
              </a:path>
              <a:path w="9335135" h="19050">
                <a:moveTo>
                  <a:pt x="5372201" y="19050"/>
                </a:moveTo>
                <a:lnTo>
                  <a:pt x="5353151" y="19050"/>
                </a:lnTo>
                <a:lnTo>
                  <a:pt x="5353151" y="0"/>
                </a:lnTo>
                <a:lnTo>
                  <a:pt x="5372201" y="0"/>
                </a:lnTo>
                <a:lnTo>
                  <a:pt x="5372201" y="19050"/>
                </a:lnTo>
                <a:close/>
              </a:path>
              <a:path w="9335135" h="19050">
                <a:moveTo>
                  <a:pt x="5334101" y="19050"/>
                </a:moveTo>
                <a:lnTo>
                  <a:pt x="5315051" y="19050"/>
                </a:lnTo>
                <a:lnTo>
                  <a:pt x="5315051" y="0"/>
                </a:lnTo>
                <a:lnTo>
                  <a:pt x="5334101" y="0"/>
                </a:lnTo>
                <a:lnTo>
                  <a:pt x="5334101" y="19050"/>
                </a:lnTo>
                <a:close/>
              </a:path>
              <a:path w="9335135" h="19050">
                <a:moveTo>
                  <a:pt x="5296001" y="19050"/>
                </a:moveTo>
                <a:lnTo>
                  <a:pt x="5276951" y="19050"/>
                </a:lnTo>
                <a:lnTo>
                  <a:pt x="5276951" y="0"/>
                </a:lnTo>
                <a:lnTo>
                  <a:pt x="5296001" y="0"/>
                </a:lnTo>
                <a:lnTo>
                  <a:pt x="5296001" y="19050"/>
                </a:lnTo>
                <a:close/>
              </a:path>
              <a:path w="9335135" h="19050">
                <a:moveTo>
                  <a:pt x="5257901" y="19050"/>
                </a:moveTo>
                <a:lnTo>
                  <a:pt x="5238851" y="19050"/>
                </a:lnTo>
                <a:lnTo>
                  <a:pt x="5238851" y="0"/>
                </a:lnTo>
                <a:lnTo>
                  <a:pt x="5257901" y="0"/>
                </a:lnTo>
                <a:lnTo>
                  <a:pt x="5257901" y="19050"/>
                </a:lnTo>
                <a:close/>
              </a:path>
              <a:path w="9335135" h="19050">
                <a:moveTo>
                  <a:pt x="5219801" y="19050"/>
                </a:moveTo>
                <a:lnTo>
                  <a:pt x="5200751" y="19050"/>
                </a:lnTo>
                <a:lnTo>
                  <a:pt x="5200751" y="0"/>
                </a:lnTo>
                <a:lnTo>
                  <a:pt x="5219801" y="0"/>
                </a:lnTo>
                <a:lnTo>
                  <a:pt x="5219801" y="19050"/>
                </a:lnTo>
                <a:close/>
              </a:path>
              <a:path w="9335135" h="19050">
                <a:moveTo>
                  <a:pt x="5181701" y="19050"/>
                </a:moveTo>
                <a:lnTo>
                  <a:pt x="5162651" y="19050"/>
                </a:lnTo>
                <a:lnTo>
                  <a:pt x="5162651" y="0"/>
                </a:lnTo>
                <a:lnTo>
                  <a:pt x="5181701" y="0"/>
                </a:lnTo>
                <a:lnTo>
                  <a:pt x="5181701" y="19050"/>
                </a:lnTo>
                <a:close/>
              </a:path>
              <a:path w="9335135" h="19050">
                <a:moveTo>
                  <a:pt x="5143601" y="19050"/>
                </a:moveTo>
                <a:lnTo>
                  <a:pt x="5124551" y="19050"/>
                </a:lnTo>
                <a:lnTo>
                  <a:pt x="5124551" y="0"/>
                </a:lnTo>
                <a:lnTo>
                  <a:pt x="5143601" y="0"/>
                </a:lnTo>
                <a:lnTo>
                  <a:pt x="5143601" y="19050"/>
                </a:lnTo>
                <a:close/>
              </a:path>
              <a:path w="9335135" h="19050">
                <a:moveTo>
                  <a:pt x="5105501" y="19050"/>
                </a:moveTo>
                <a:lnTo>
                  <a:pt x="5086451" y="19050"/>
                </a:lnTo>
                <a:lnTo>
                  <a:pt x="5086451" y="0"/>
                </a:lnTo>
                <a:lnTo>
                  <a:pt x="5105501" y="0"/>
                </a:lnTo>
                <a:lnTo>
                  <a:pt x="5105501" y="19050"/>
                </a:lnTo>
                <a:close/>
              </a:path>
              <a:path w="9335135" h="19050">
                <a:moveTo>
                  <a:pt x="5067401" y="19050"/>
                </a:moveTo>
                <a:lnTo>
                  <a:pt x="5048351" y="19050"/>
                </a:lnTo>
                <a:lnTo>
                  <a:pt x="5048351" y="0"/>
                </a:lnTo>
                <a:lnTo>
                  <a:pt x="5067401" y="0"/>
                </a:lnTo>
                <a:lnTo>
                  <a:pt x="5067401" y="19050"/>
                </a:lnTo>
                <a:close/>
              </a:path>
              <a:path w="9335135" h="19050">
                <a:moveTo>
                  <a:pt x="5029301" y="19050"/>
                </a:moveTo>
                <a:lnTo>
                  <a:pt x="5010251" y="19050"/>
                </a:lnTo>
                <a:lnTo>
                  <a:pt x="5010251" y="0"/>
                </a:lnTo>
                <a:lnTo>
                  <a:pt x="5029301" y="0"/>
                </a:lnTo>
                <a:lnTo>
                  <a:pt x="5029301" y="19050"/>
                </a:lnTo>
                <a:close/>
              </a:path>
              <a:path w="9335135" h="19050">
                <a:moveTo>
                  <a:pt x="4991201" y="19050"/>
                </a:moveTo>
                <a:lnTo>
                  <a:pt x="4972151" y="19050"/>
                </a:lnTo>
                <a:lnTo>
                  <a:pt x="4972151" y="0"/>
                </a:lnTo>
                <a:lnTo>
                  <a:pt x="4991201" y="0"/>
                </a:lnTo>
                <a:lnTo>
                  <a:pt x="4991201" y="19050"/>
                </a:lnTo>
                <a:close/>
              </a:path>
              <a:path w="9335135" h="19050">
                <a:moveTo>
                  <a:pt x="4953101" y="19050"/>
                </a:moveTo>
                <a:lnTo>
                  <a:pt x="4934051" y="19050"/>
                </a:lnTo>
                <a:lnTo>
                  <a:pt x="4934051" y="0"/>
                </a:lnTo>
                <a:lnTo>
                  <a:pt x="4953101" y="0"/>
                </a:lnTo>
                <a:lnTo>
                  <a:pt x="4953101" y="19050"/>
                </a:lnTo>
                <a:close/>
              </a:path>
              <a:path w="9335135" h="19050">
                <a:moveTo>
                  <a:pt x="4915001" y="19050"/>
                </a:moveTo>
                <a:lnTo>
                  <a:pt x="4895951" y="19050"/>
                </a:lnTo>
                <a:lnTo>
                  <a:pt x="4895951" y="0"/>
                </a:lnTo>
                <a:lnTo>
                  <a:pt x="4915001" y="0"/>
                </a:lnTo>
                <a:lnTo>
                  <a:pt x="4915001" y="19050"/>
                </a:lnTo>
                <a:close/>
              </a:path>
              <a:path w="9335135" h="19050">
                <a:moveTo>
                  <a:pt x="4876901" y="19050"/>
                </a:moveTo>
                <a:lnTo>
                  <a:pt x="4857851" y="19050"/>
                </a:lnTo>
                <a:lnTo>
                  <a:pt x="4857851" y="0"/>
                </a:lnTo>
                <a:lnTo>
                  <a:pt x="4876901" y="0"/>
                </a:lnTo>
                <a:lnTo>
                  <a:pt x="4876901" y="19050"/>
                </a:lnTo>
                <a:close/>
              </a:path>
              <a:path w="9335135" h="19050">
                <a:moveTo>
                  <a:pt x="4838801" y="19050"/>
                </a:moveTo>
                <a:lnTo>
                  <a:pt x="4819751" y="19050"/>
                </a:lnTo>
                <a:lnTo>
                  <a:pt x="4819751" y="0"/>
                </a:lnTo>
                <a:lnTo>
                  <a:pt x="4838801" y="0"/>
                </a:lnTo>
                <a:lnTo>
                  <a:pt x="4838801" y="19050"/>
                </a:lnTo>
                <a:close/>
              </a:path>
              <a:path w="9335135" h="19050">
                <a:moveTo>
                  <a:pt x="4800701" y="19050"/>
                </a:moveTo>
                <a:lnTo>
                  <a:pt x="4781651" y="19050"/>
                </a:lnTo>
                <a:lnTo>
                  <a:pt x="4781651" y="0"/>
                </a:lnTo>
                <a:lnTo>
                  <a:pt x="4800701" y="0"/>
                </a:lnTo>
                <a:lnTo>
                  <a:pt x="4800701" y="19050"/>
                </a:lnTo>
                <a:close/>
              </a:path>
              <a:path w="9335135" h="19050">
                <a:moveTo>
                  <a:pt x="4762601" y="19050"/>
                </a:moveTo>
                <a:lnTo>
                  <a:pt x="4743551" y="19050"/>
                </a:lnTo>
                <a:lnTo>
                  <a:pt x="4743551" y="0"/>
                </a:lnTo>
                <a:lnTo>
                  <a:pt x="4762601" y="0"/>
                </a:lnTo>
                <a:lnTo>
                  <a:pt x="4762601" y="19050"/>
                </a:lnTo>
                <a:close/>
              </a:path>
              <a:path w="9335135" h="19050">
                <a:moveTo>
                  <a:pt x="4724501" y="19050"/>
                </a:moveTo>
                <a:lnTo>
                  <a:pt x="4705451" y="19050"/>
                </a:lnTo>
                <a:lnTo>
                  <a:pt x="4705451" y="0"/>
                </a:lnTo>
                <a:lnTo>
                  <a:pt x="4724501" y="0"/>
                </a:lnTo>
                <a:lnTo>
                  <a:pt x="4724501" y="19050"/>
                </a:lnTo>
                <a:close/>
              </a:path>
              <a:path w="9335135" h="19050">
                <a:moveTo>
                  <a:pt x="4686401" y="19050"/>
                </a:moveTo>
                <a:lnTo>
                  <a:pt x="4667351" y="19050"/>
                </a:lnTo>
                <a:lnTo>
                  <a:pt x="4667351" y="0"/>
                </a:lnTo>
                <a:lnTo>
                  <a:pt x="4686401" y="0"/>
                </a:lnTo>
                <a:lnTo>
                  <a:pt x="4686401" y="19050"/>
                </a:lnTo>
                <a:close/>
              </a:path>
              <a:path w="9335135" h="19050">
                <a:moveTo>
                  <a:pt x="4648301" y="19050"/>
                </a:moveTo>
                <a:lnTo>
                  <a:pt x="4629251" y="19050"/>
                </a:lnTo>
                <a:lnTo>
                  <a:pt x="4629251" y="0"/>
                </a:lnTo>
                <a:lnTo>
                  <a:pt x="4648301" y="0"/>
                </a:lnTo>
                <a:lnTo>
                  <a:pt x="4648301" y="19050"/>
                </a:lnTo>
                <a:close/>
              </a:path>
              <a:path w="9335135" h="19050">
                <a:moveTo>
                  <a:pt x="4610201" y="19050"/>
                </a:moveTo>
                <a:lnTo>
                  <a:pt x="4591151" y="19050"/>
                </a:lnTo>
                <a:lnTo>
                  <a:pt x="4591151" y="0"/>
                </a:lnTo>
                <a:lnTo>
                  <a:pt x="4610201" y="0"/>
                </a:lnTo>
                <a:lnTo>
                  <a:pt x="4610201" y="19050"/>
                </a:lnTo>
                <a:close/>
              </a:path>
              <a:path w="9335135" h="19050">
                <a:moveTo>
                  <a:pt x="4572101" y="19050"/>
                </a:moveTo>
                <a:lnTo>
                  <a:pt x="4553051" y="19050"/>
                </a:lnTo>
                <a:lnTo>
                  <a:pt x="4553051" y="0"/>
                </a:lnTo>
                <a:lnTo>
                  <a:pt x="4572101" y="0"/>
                </a:lnTo>
                <a:lnTo>
                  <a:pt x="4572101" y="19050"/>
                </a:lnTo>
                <a:close/>
              </a:path>
              <a:path w="9335135" h="19050">
                <a:moveTo>
                  <a:pt x="4534001" y="19050"/>
                </a:moveTo>
                <a:lnTo>
                  <a:pt x="4514951" y="19050"/>
                </a:lnTo>
                <a:lnTo>
                  <a:pt x="4514951" y="0"/>
                </a:lnTo>
                <a:lnTo>
                  <a:pt x="4534001" y="0"/>
                </a:lnTo>
                <a:lnTo>
                  <a:pt x="4534001" y="19050"/>
                </a:lnTo>
                <a:close/>
              </a:path>
              <a:path w="9335135" h="19050">
                <a:moveTo>
                  <a:pt x="4495901" y="19050"/>
                </a:moveTo>
                <a:lnTo>
                  <a:pt x="4476851" y="19050"/>
                </a:lnTo>
                <a:lnTo>
                  <a:pt x="4476851" y="0"/>
                </a:lnTo>
                <a:lnTo>
                  <a:pt x="4495901" y="0"/>
                </a:lnTo>
                <a:lnTo>
                  <a:pt x="4495901" y="19050"/>
                </a:lnTo>
                <a:close/>
              </a:path>
              <a:path w="9335135" h="19050">
                <a:moveTo>
                  <a:pt x="4457801" y="19050"/>
                </a:moveTo>
                <a:lnTo>
                  <a:pt x="4438751" y="19050"/>
                </a:lnTo>
                <a:lnTo>
                  <a:pt x="4438751" y="0"/>
                </a:lnTo>
                <a:lnTo>
                  <a:pt x="4457801" y="0"/>
                </a:lnTo>
                <a:lnTo>
                  <a:pt x="4457801" y="19050"/>
                </a:lnTo>
                <a:close/>
              </a:path>
              <a:path w="9335135" h="19050">
                <a:moveTo>
                  <a:pt x="4419701" y="19050"/>
                </a:moveTo>
                <a:lnTo>
                  <a:pt x="4400651" y="19050"/>
                </a:lnTo>
                <a:lnTo>
                  <a:pt x="4400651" y="0"/>
                </a:lnTo>
                <a:lnTo>
                  <a:pt x="4419701" y="0"/>
                </a:lnTo>
                <a:lnTo>
                  <a:pt x="4419701" y="19050"/>
                </a:lnTo>
                <a:close/>
              </a:path>
              <a:path w="9335135" h="19050">
                <a:moveTo>
                  <a:pt x="4381601" y="19050"/>
                </a:moveTo>
                <a:lnTo>
                  <a:pt x="4362551" y="19050"/>
                </a:lnTo>
                <a:lnTo>
                  <a:pt x="4362551" y="0"/>
                </a:lnTo>
                <a:lnTo>
                  <a:pt x="4381601" y="0"/>
                </a:lnTo>
                <a:lnTo>
                  <a:pt x="4381601" y="19050"/>
                </a:lnTo>
                <a:close/>
              </a:path>
              <a:path w="9335135" h="19050">
                <a:moveTo>
                  <a:pt x="4343501" y="19050"/>
                </a:moveTo>
                <a:lnTo>
                  <a:pt x="4324451" y="19050"/>
                </a:lnTo>
                <a:lnTo>
                  <a:pt x="4324451" y="0"/>
                </a:lnTo>
                <a:lnTo>
                  <a:pt x="4343501" y="0"/>
                </a:lnTo>
                <a:lnTo>
                  <a:pt x="4343501" y="19050"/>
                </a:lnTo>
                <a:close/>
              </a:path>
              <a:path w="9335135" h="19050">
                <a:moveTo>
                  <a:pt x="4305401" y="19050"/>
                </a:moveTo>
                <a:lnTo>
                  <a:pt x="4286351" y="19050"/>
                </a:lnTo>
                <a:lnTo>
                  <a:pt x="4286351" y="0"/>
                </a:lnTo>
                <a:lnTo>
                  <a:pt x="4305401" y="0"/>
                </a:lnTo>
                <a:lnTo>
                  <a:pt x="4305401" y="19050"/>
                </a:lnTo>
                <a:close/>
              </a:path>
              <a:path w="9335135" h="19050">
                <a:moveTo>
                  <a:pt x="4267301" y="19050"/>
                </a:moveTo>
                <a:lnTo>
                  <a:pt x="4248251" y="19050"/>
                </a:lnTo>
                <a:lnTo>
                  <a:pt x="4248251" y="0"/>
                </a:lnTo>
                <a:lnTo>
                  <a:pt x="4267301" y="0"/>
                </a:lnTo>
                <a:lnTo>
                  <a:pt x="4267301" y="19050"/>
                </a:lnTo>
                <a:close/>
              </a:path>
              <a:path w="9335135" h="19050">
                <a:moveTo>
                  <a:pt x="4229201" y="19050"/>
                </a:moveTo>
                <a:lnTo>
                  <a:pt x="4210151" y="19050"/>
                </a:lnTo>
                <a:lnTo>
                  <a:pt x="4210151" y="0"/>
                </a:lnTo>
                <a:lnTo>
                  <a:pt x="4229201" y="0"/>
                </a:lnTo>
                <a:lnTo>
                  <a:pt x="4229201" y="19050"/>
                </a:lnTo>
                <a:close/>
              </a:path>
              <a:path w="9335135" h="19050">
                <a:moveTo>
                  <a:pt x="4191101" y="19050"/>
                </a:moveTo>
                <a:lnTo>
                  <a:pt x="4172051" y="19050"/>
                </a:lnTo>
                <a:lnTo>
                  <a:pt x="4172051" y="0"/>
                </a:lnTo>
                <a:lnTo>
                  <a:pt x="4191101" y="0"/>
                </a:lnTo>
                <a:lnTo>
                  <a:pt x="4191101" y="19050"/>
                </a:lnTo>
                <a:close/>
              </a:path>
              <a:path w="9335135" h="19050">
                <a:moveTo>
                  <a:pt x="4153001" y="19050"/>
                </a:moveTo>
                <a:lnTo>
                  <a:pt x="4133951" y="19050"/>
                </a:lnTo>
                <a:lnTo>
                  <a:pt x="4133951" y="0"/>
                </a:lnTo>
                <a:lnTo>
                  <a:pt x="4153001" y="0"/>
                </a:lnTo>
                <a:lnTo>
                  <a:pt x="4153001" y="19050"/>
                </a:lnTo>
                <a:close/>
              </a:path>
              <a:path w="9335135" h="19050">
                <a:moveTo>
                  <a:pt x="4114901" y="19050"/>
                </a:moveTo>
                <a:lnTo>
                  <a:pt x="4095851" y="19050"/>
                </a:lnTo>
                <a:lnTo>
                  <a:pt x="4095851" y="0"/>
                </a:lnTo>
                <a:lnTo>
                  <a:pt x="4114901" y="0"/>
                </a:lnTo>
                <a:lnTo>
                  <a:pt x="4114901" y="19050"/>
                </a:lnTo>
                <a:close/>
              </a:path>
              <a:path w="9335135" h="19050">
                <a:moveTo>
                  <a:pt x="4076801" y="19050"/>
                </a:moveTo>
                <a:lnTo>
                  <a:pt x="4057751" y="19050"/>
                </a:lnTo>
                <a:lnTo>
                  <a:pt x="4057751" y="0"/>
                </a:lnTo>
                <a:lnTo>
                  <a:pt x="4076801" y="0"/>
                </a:lnTo>
                <a:lnTo>
                  <a:pt x="4076801" y="19050"/>
                </a:lnTo>
                <a:close/>
              </a:path>
              <a:path w="9335135" h="19050">
                <a:moveTo>
                  <a:pt x="4038701" y="19050"/>
                </a:moveTo>
                <a:lnTo>
                  <a:pt x="4019651" y="19050"/>
                </a:lnTo>
                <a:lnTo>
                  <a:pt x="4019651" y="0"/>
                </a:lnTo>
                <a:lnTo>
                  <a:pt x="4038701" y="0"/>
                </a:lnTo>
                <a:lnTo>
                  <a:pt x="4038701" y="19050"/>
                </a:lnTo>
                <a:close/>
              </a:path>
              <a:path w="9335135" h="19050">
                <a:moveTo>
                  <a:pt x="4000601" y="19050"/>
                </a:moveTo>
                <a:lnTo>
                  <a:pt x="3981551" y="19050"/>
                </a:lnTo>
                <a:lnTo>
                  <a:pt x="3981551" y="0"/>
                </a:lnTo>
                <a:lnTo>
                  <a:pt x="4000601" y="0"/>
                </a:lnTo>
                <a:lnTo>
                  <a:pt x="4000601" y="19050"/>
                </a:lnTo>
                <a:close/>
              </a:path>
              <a:path w="9335135" h="19050">
                <a:moveTo>
                  <a:pt x="3962501" y="19050"/>
                </a:moveTo>
                <a:lnTo>
                  <a:pt x="3943451" y="19050"/>
                </a:lnTo>
                <a:lnTo>
                  <a:pt x="3943451" y="0"/>
                </a:lnTo>
                <a:lnTo>
                  <a:pt x="3962501" y="0"/>
                </a:lnTo>
                <a:lnTo>
                  <a:pt x="3962501" y="19050"/>
                </a:lnTo>
                <a:close/>
              </a:path>
              <a:path w="9335135" h="19050">
                <a:moveTo>
                  <a:pt x="3924401" y="19050"/>
                </a:moveTo>
                <a:lnTo>
                  <a:pt x="3905351" y="19050"/>
                </a:lnTo>
                <a:lnTo>
                  <a:pt x="3905351" y="0"/>
                </a:lnTo>
                <a:lnTo>
                  <a:pt x="3924401" y="0"/>
                </a:lnTo>
                <a:lnTo>
                  <a:pt x="3924401" y="19050"/>
                </a:lnTo>
                <a:close/>
              </a:path>
              <a:path w="9335135" h="19050">
                <a:moveTo>
                  <a:pt x="3886301" y="19050"/>
                </a:moveTo>
                <a:lnTo>
                  <a:pt x="3867251" y="19050"/>
                </a:lnTo>
                <a:lnTo>
                  <a:pt x="3867251" y="0"/>
                </a:lnTo>
                <a:lnTo>
                  <a:pt x="3886301" y="0"/>
                </a:lnTo>
                <a:lnTo>
                  <a:pt x="3886301" y="19050"/>
                </a:lnTo>
                <a:close/>
              </a:path>
              <a:path w="9335135" h="19050">
                <a:moveTo>
                  <a:pt x="3848201" y="19050"/>
                </a:moveTo>
                <a:lnTo>
                  <a:pt x="3829151" y="19050"/>
                </a:lnTo>
                <a:lnTo>
                  <a:pt x="3829151" y="0"/>
                </a:lnTo>
                <a:lnTo>
                  <a:pt x="3848201" y="0"/>
                </a:lnTo>
                <a:lnTo>
                  <a:pt x="3848201" y="19050"/>
                </a:lnTo>
                <a:close/>
              </a:path>
              <a:path w="9335135" h="19050">
                <a:moveTo>
                  <a:pt x="3810101" y="19050"/>
                </a:moveTo>
                <a:lnTo>
                  <a:pt x="3791051" y="19050"/>
                </a:lnTo>
                <a:lnTo>
                  <a:pt x="3791051" y="0"/>
                </a:lnTo>
                <a:lnTo>
                  <a:pt x="3810101" y="0"/>
                </a:lnTo>
                <a:lnTo>
                  <a:pt x="3810101" y="19050"/>
                </a:lnTo>
                <a:close/>
              </a:path>
              <a:path w="9335135" h="19050">
                <a:moveTo>
                  <a:pt x="3772001" y="19050"/>
                </a:moveTo>
                <a:lnTo>
                  <a:pt x="3752951" y="19050"/>
                </a:lnTo>
                <a:lnTo>
                  <a:pt x="3752951" y="0"/>
                </a:lnTo>
                <a:lnTo>
                  <a:pt x="3772001" y="0"/>
                </a:lnTo>
                <a:lnTo>
                  <a:pt x="3772001" y="19050"/>
                </a:lnTo>
                <a:close/>
              </a:path>
              <a:path w="9335135" h="19050">
                <a:moveTo>
                  <a:pt x="3733901" y="19050"/>
                </a:moveTo>
                <a:lnTo>
                  <a:pt x="3714851" y="19050"/>
                </a:lnTo>
                <a:lnTo>
                  <a:pt x="3714851" y="0"/>
                </a:lnTo>
                <a:lnTo>
                  <a:pt x="3733901" y="0"/>
                </a:lnTo>
                <a:lnTo>
                  <a:pt x="3733901" y="19050"/>
                </a:lnTo>
                <a:close/>
              </a:path>
              <a:path w="9335135" h="19050">
                <a:moveTo>
                  <a:pt x="3695801" y="19050"/>
                </a:moveTo>
                <a:lnTo>
                  <a:pt x="3676751" y="19050"/>
                </a:lnTo>
                <a:lnTo>
                  <a:pt x="3676751" y="0"/>
                </a:lnTo>
                <a:lnTo>
                  <a:pt x="3695801" y="0"/>
                </a:lnTo>
                <a:lnTo>
                  <a:pt x="3695801" y="19050"/>
                </a:lnTo>
                <a:close/>
              </a:path>
              <a:path w="9335135" h="19050">
                <a:moveTo>
                  <a:pt x="3657701" y="19050"/>
                </a:moveTo>
                <a:lnTo>
                  <a:pt x="3638651" y="19050"/>
                </a:lnTo>
                <a:lnTo>
                  <a:pt x="3638651" y="0"/>
                </a:lnTo>
                <a:lnTo>
                  <a:pt x="3657701" y="0"/>
                </a:lnTo>
                <a:lnTo>
                  <a:pt x="3657701" y="19050"/>
                </a:lnTo>
                <a:close/>
              </a:path>
              <a:path w="9335135" h="19050">
                <a:moveTo>
                  <a:pt x="3619601" y="19050"/>
                </a:moveTo>
                <a:lnTo>
                  <a:pt x="3600551" y="19050"/>
                </a:lnTo>
                <a:lnTo>
                  <a:pt x="3600551" y="0"/>
                </a:lnTo>
                <a:lnTo>
                  <a:pt x="3619601" y="0"/>
                </a:lnTo>
                <a:lnTo>
                  <a:pt x="3619601" y="19050"/>
                </a:lnTo>
                <a:close/>
              </a:path>
              <a:path w="9335135" h="19050">
                <a:moveTo>
                  <a:pt x="3581501" y="19050"/>
                </a:moveTo>
                <a:lnTo>
                  <a:pt x="3562451" y="19050"/>
                </a:lnTo>
                <a:lnTo>
                  <a:pt x="3562451" y="0"/>
                </a:lnTo>
                <a:lnTo>
                  <a:pt x="3581501" y="0"/>
                </a:lnTo>
                <a:lnTo>
                  <a:pt x="3581501" y="19050"/>
                </a:lnTo>
                <a:close/>
              </a:path>
              <a:path w="9335135" h="19050">
                <a:moveTo>
                  <a:pt x="3543401" y="19050"/>
                </a:moveTo>
                <a:lnTo>
                  <a:pt x="3524351" y="19050"/>
                </a:lnTo>
                <a:lnTo>
                  <a:pt x="3524351" y="0"/>
                </a:lnTo>
                <a:lnTo>
                  <a:pt x="3543401" y="0"/>
                </a:lnTo>
                <a:lnTo>
                  <a:pt x="3543401" y="19050"/>
                </a:lnTo>
                <a:close/>
              </a:path>
              <a:path w="9335135" h="19050">
                <a:moveTo>
                  <a:pt x="3505301" y="19050"/>
                </a:moveTo>
                <a:lnTo>
                  <a:pt x="3486251" y="19050"/>
                </a:lnTo>
                <a:lnTo>
                  <a:pt x="3486251" y="0"/>
                </a:lnTo>
                <a:lnTo>
                  <a:pt x="3505301" y="0"/>
                </a:lnTo>
                <a:lnTo>
                  <a:pt x="3505301" y="19050"/>
                </a:lnTo>
                <a:close/>
              </a:path>
              <a:path w="9335135" h="19050">
                <a:moveTo>
                  <a:pt x="3467201" y="19050"/>
                </a:moveTo>
                <a:lnTo>
                  <a:pt x="3448151" y="19050"/>
                </a:lnTo>
                <a:lnTo>
                  <a:pt x="3448151" y="0"/>
                </a:lnTo>
                <a:lnTo>
                  <a:pt x="3467201" y="0"/>
                </a:lnTo>
                <a:lnTo>
                  <a:pt x="3467201" y="19050"/>
                </a:lnTo>
                <a:close/>
              </a:path>
              <a:path w="9335135" h="19050">
                <a:moveTo>
                  <a:pt x="3429101" y="19050"/>
                </a:moveTo>
                <a:lnTo>
                  <a:pt x="3410051" y="19050"/>
                </a:lnTo>
                <a:lnTo>
                  <a:pt x="3410051" y="0"/>
                </a:lnTo>
                <a:lnTo>
                  <a:pt x="3429101" y="0"/>
                </a:lnTo>
                <a:lnTo>
                  <a:pt x="3429101" y="19050"/>
                </a:lnTo>
                <a:close/>
              </a:path>
              <a:path w="9335135" h="19050">
                <a:moveTo>
                  <a:pt x="3391001" y="19050"/>
                </a:moveTo>
                <a:lnTo>
                  <a:pt x="3371951" y="19050"/>
                </a:lnTo>
                <a:lnTo>
                  <a:pt x="3371951" y="0"/>
                </a:lnTo>
                <a:lnTo>
                  <a:pt x="3391001" y="0"/>
                </a:lnTo>
                <a:lnTo>
                  <a:pt x="3391001" y="19050"/>
                </a:lnTo>
                <a:close/>
              </a:path>
              <a:path w="9335135" h="19050">
                <a:moveTo>
                  <a:pt x="3352901" y="19050"/>
                </a:moveTo>
                <a:lnTo>
                  <a:pt x="3333851" y="19050"/>
                </a:lnTo>
                <a:lnTo>
                  <a:pt x="3333851" y="0"/>
                </a:lnTo>
                <a:lnTo>
                  <a:pt x="3352901" y="0"/>
                </a:lnTo>
                <a:lnTo>
                  <a:pt x="3352901" y="19050"/>
                </a:lnTo>
                <a:close/>
              </a:path>
              <a:path w="9335135" h="19050">
                <a:moveTo>
                  <a:pt x="3314801" y="19050"/>
                </a:moveTo>
                <a:lnTo>
                  <a:pt x="3295751" y="19050"/>
                </a:lnTo>
                <a:lnTo>
                  <a:pt x="3295751" y="0"/>
                </a:lnTo>
                <a:lnTo>
                  <a:pt x="3314801" y="0"/>
                </a:lnTo>
                <a:lnTo>
                  <a:pt x="3314801" y="19050"/>
                </a:lnTo>
                <a:close/>
              </a:path>
              <a:path w="9335135" h="19050">
                <a:moveTo>
                  <a:pt x="3276701" y="19050"/>
                </a:moveTo>
                <a:lnTo>
                  <a:pt x="3257651" y="19050"/>
                </a:lnTo>
                <a:lnTo>
                  <a:pt x="3257651" y="0"/>
                </a:lnTo>
                <a:lnTo>
                  <a:pt x="3276701" y="0"/>
                </a:lnTo>
                <a:lnTo>
                  <a:pt x="3276701" y="19050"/>
                </a:lnTo>
                <a:close/>
              </a:path>
              <a:path w="9335135" h="19050">
                <a:moveTo>
                  <a:pt x="3238601" y="19050"/>
                </a:moveTo>
                <a:lnTo>
                  <a:pt x="3219551" y="19050"/>
                </a:lnTo>
                <a:lnTo>
                  <a:pt x="3219551" y="0"/>
                </a:lnTo>
                <a:lnTo>
                  <a:pt x="3238601" y="0"/>
                </a:lnTo>
                <a:lnTo>
                  <a:pt x="3238601" y="19050"/>
                </a:lnTo>
                <a:close/>
              </a:path>
              <a:path w="9335135" h="19050">
                <a:moveTo>
                  <a:pt x="3200501" y="19050"/>
                </a:moveTo>
                <a:lnTo>
                  <a:pt x="3181451" y="19050"/>
                </a:lnTo>
                <a:lnTo>
                  <a:pt x="3181451" y="0"/>
                </a:lnTo>
                <a:lnTo>
                  <a:pt x="3200501" y="0"/>
                </a:lnTo>
                <a:lnTo>
                  <a:pt x="3200501" y="19050"/>
                </a:lnTo>
                <a:close/>
              </a:path>
              <a:path w="9335135" h="19050">
                <a:moveTo>
                  <a:pt x="3162401" y="19050"/>
                </a:moveTo>
                <a:lnTo>
                  <a:pt x="3143351" y="19050"/>
                </a:lnTo>
                <a:lnTo>
                  <a:pt x="3143351" y="0"/>
                </a:lnTo>
                <a:lnTo>
                  <a:pt x="3162401" y="0"/>
                </a:lnTo>
                <a:lnTo>
                  <a:pt x="3162401" y="19050"/>
                </a:lnTo>
                <a:close/>
              </a:path>
              <a:path w="9335135" h="19050">
                <a:moveTo>
                  <a:pt x="3124301" y="19050"/>
                </a:moveTo>
                <a:lnTo>
                  <a:pt x="3105251" y="19050"/>
                </a:lnTo>
                <a:lnTo>
                  <a:pt x="3105251" y="0"/>
                </a:lnTo>
                <a:lnTo>
                  <a:pt x="3124301" y="0"/>
                </a:lnTo>
                <a:lnTo>
                  <a:pt x="3124301" y="19050"/>
                </a:lnTo>
                <a:close/>
              </a:path>
              <a:path w="9335135" h="19050">
                <a:moveTo>
                  <a:pt x="3086201" y="19050"/>
                </a:moveTo>
                <a:lnTo>
                  <a:pt x="3067151" y="19050"/>
                </a:lnTo>
                <a:lnTo>
                  <a:pt x="3067151" y="0"/>
                </a:lnTo>
                <a:lnTo>
                  <a:pt x="3086201" y="0"/>
                </a:lnTo>
                <a:lnTo>
                  <a:pt x="3086201" y="19050"/>
                </a:lnTo>
                <a:close/>
              </a:path>
              <a:path w="9335135" h="19050">
                <a:moveTo>
                  <a:pt x="3048101" y="19050"/>
                </a:moveTo>
                <a:lnTo>
                  <a:pt x="3029051" y="19050"/>
                </a:lnTo>
                <a:lnTo>
                  <a:pt x="3029051" y="0"/>
                </a:lnTo>
                <a:lnTo>
                  <a:pt x="3048101" y="0"/>
                </a:lnTo>
                <a:lnTo>
                  <a:pt x="3048101" y="19050"/>
                </a:lnTo>
                <a:close/>
              </a:path>
              <a:path w="9335135" h="19050">
                <a:moveTo>
                  <a:pt x="3010001" y="19050"/>
                </a:moveTo>
                <a:lnTo>
                  <a:pt x="2990951" y="19050"/>
                </a:lnTo>
                <a:lnTo>
                  <a:pt x="2990951" y="0"/>
                </a:lnTo>
                <a:lnTo>
                  <a:pt x="3010001" y="0"/>
                </a:lnTo>
                <a:lnTo>
                  <a:pt x="3010001" y="19050"/>
                </a:lnTo>
                <a:close/>
              </a:path>
              <a:path w="9335135" h="19050">
                <a:moveTo>
                  <a:pt x="2971901" y="19050"/>
                </a:moveTo>
                <a:lnTo>
                  <a:pt x="2952851" y="19050"/>
                </a:lnTo>
                <a:lnTo>
                  <a:pt x="2952851" y="0"/>
                </a:lnTo>
                <a:lnTo>
                  <a:pt x="2971901" y="0"/>
                </a:lnTo>
                <a:lnTo>
                  <a:pt x="2971901" y="19050"/>
                </a:lnTo>
                <a:close/>
              </a:path>
              <a:path w="9335135" h="19050">
                <a:moveTo>
                  <a:pt x="2933801" y="19050"/>
                </a:moveTo>
                <a:lnTo>
                  <a:pt x="2914751" y="19050"/>
                </a:lnTo>
                <a:lnTo>
                  <a:pt x="2914751" y="0"/>
                </a:lnTo>
                <a:lnTo>
                  <a:pt x="2933801" y="0"/>
                </a:lnTo>
                <a:lnTo>
                  <a:pt x="2933801" y="19050"/>
                </a:lnTo>
                <a:close/>
              </a:path>
              <a:path w="9335135" h="19050">
                <a:moveTo>
                  <a:pt x="2895701" y="19050"/>
                </a:moveTo>
                <a:lnTo>
                  <a:pt x="2876651" y="19050"/>
                </a:lnTo>
                <a:lnTo>
                  <a:pt x="2876651" y="0"/>
                </a:lnTo>
                <a:lnTo>
                  <a:pt x="2895701" y="0"/>
                </a:lnTo>
                <a:lnTo>
                  <a:pt x="2895701" y="19050"/>
                </a:lnTo>
                <a:close/>
              </a:path>
              <a:path w="9335135" h="19050">
                <a:moveTo>
                  <a:pt x="2857601" y="19050"/>
                </a:moveTo>
                <a:lnTo>
                  <a:pt x="2838551" y="19050"/>
                </a:lnTo>
                <a:lnTo>
                  <a:pt x="2838551" y="0"/>
                </a:lnTo>
                <a:lnTo>
                  <a:pt x="2857601" y="0"/>
                </a:lnTo>
                <a:lnTo>
                  <a:pt x="2857601" y="19050"/>
                </a:lnTo>
                <a:close/>
              </a:path>
              <a:path w="9335135" h="19050">
                <a:moveTo>
                  <a:pt x="2819501" y="19050"/>
                </a:moveTo>
                <a:lnTo>
                  <a:pt x="2800451" y="19050"/>
                </a:lnTo>
                <a:lnTo>
                  <a:pt x="2800451" y="0"/>
                </a:lnTo>
                <a:lnTo>
                  <a:pt x="2819501" y="0"/>
                </a:lnTo>
                <a:lnTo>
                  <a:pt x="2819501" y="19050"/>
                </a:lnTo>
                <a:close/>
              </a:path>
              <a:path w="9335135" h="19050">
                <a:moveTo>
                  <a:pt x="2781401" y="19050"/>
                </a:moveTo>
                <a:lnTo>
                  <a:pt x="2762351" y="19050"/>
                </a:lnTo>
                <a:lnTo>
                  <a:pt x="2762351" y="0"/>
                </a:lnTo>
                <a:lnTo>
                  <a:pt x="2781401" y="0"/>
                </a:lnTo>
                <a:lnTo>
                  <a:pt x="2781401" y="19050"/>
                </a:lnTo>
                <a:close/>
              </a:path>
              <a:path w="9335135" h="19050">
                <a:moveTo>
                  <a:pt x="2743301" y="19050"/>
                </a:moveTo>
                <a:lnTo>
                  <a:pt x="2724251" y="19050"/>
                </a:lnTo>
                <a:lnTo>
                  <a:pt x="2724251" y="0"/>
                </a:lnTo>
                <a:lnTo>
                  <a:pt x="2743301" y="0"/>
                </a:lnTo>
                <a:lnTo>
                  <a:pt x="2743301" y="19050"/>
                </a:lnTo>
                <a:close/>
              </a:path>
              <a:path w="9335135" h="19050">
                <a:moveTo>
                  <a:pt x="2705201" y="19050"/>
                </a:moveTo>
                <a:lnTo>
                  <a:pt x="2686151" y="19050"/>
                </a:lnTo>
                <a:lnTo>
                  <a:pt x="2686151" y="0"/>
                </a:lnTo>
                <a:lnTo>
                  <a:pt x="2705201" y="0"/>
                </a:lnTo>
                <a:lnTo>
                  <a:pt x="2705201" y="19050"/>
                </a:lnTo>
                <a:close/>
              </a:path>
              <a:path w="9335135" h="19050">
                <a:moveTo>
                  <a:pt x="2667101" y="19050"/>
                </a:moveTo>
                <a:lnTo>
                  <a:pt x="2648051" y="19050"/>
                </a:lnTo>
                <a:lnTo>
                  <a:pt x="2648051" y="0"/>
                </a:lnTo>
                <a:lnTo>
                  <a:pt x="2667101" y="0"/>
                </a:lnTo>
                <a:lnTo>
                  <a:pt x="2667101" y="19050"/>
                </a:lnTo>
                <a:close/>
              </a:path>
              <a:path w="9335135" h="19050">
                <a:moveTo>
                  <a:pt x="2629001" y="19050"/>
                </a:moveTo>
                <a:lnTo>
                  <a:pt x="2609951" y="19050"/>
                </a:lnTo>
                <a:lnTo>
                  <a:pt x="2609951" y="0"/>
                </a:lnTo>
                <a:lnTo>
                  <a:pt x="2629001" y="0"/>
                </a:lnTo>
                <a:lnTo>
                  <a:pt x="2629001" y="19050"/>
                </a:lnTo>
                <a:close/>
              </a:path>
              <a:path w="9335135" h="19050">
                <a:moveTo>
                  <a:pt x="2590901" y="19050"/>
                </a:moveTo>
                <a:lnTo>
                  <a:pt x="2571851" y="19050"/>
                </a:lnTo>
                <a:lnTo>
                  <a:pt x="2571851" y="0"/>
                </a:lnTo>
                <a:lnTo>
                  <a:pt x="2590901" y="0"/>
                </a:lnTo>
                <a:lnTo>
                  <a:pt x="2590901" y="19050"/>
                </a:lnTo>
                <a:close/>
              </a:path>
              <a:path w="9335135" h="19050">
                <a:moveTo>
                  <a:pt x="2552801" y="19050"/>
                </a:moveTo>
                <a:lnTo>
                  <a:pt x="2533751" y="19050"/>
                </a:lnTo>
                <a:lnTo>
                  <a:pt x="2533751" y="0"/>
                </a:lnTo>
                <a:lnTo>
                  <a:pt x="2552801" y="0"/>
                </a:lnTo>
                <a:lnTo>
                  <a:pt x="2552801" y="19050"/>
                </a:lnTo>
                <a:close/>
              </a:path>
              <a:path w="9335135" h="19050">
                <a:moveTo>
                  <a:pt x="2514701" y="19050"/>
                </a:moveTo>
                <a:lnTo>
                  <a:pt x="2495651" y="19050"/>
                </a:lnTo>
                <a:lnTo>
                  <a:pt x="2495651" y="0"/>
                </a:lnTo>
                <a:lnTo>
                  <a:pt x="2514701" y="0"/>
                </a:lnTo>
                <a:lnTo>
                  <a:pt x="2514701" y="19050"/>
                </a:lnTo>
                <a:close/>
              </a:path>
              <a:path w="9335135" h="19050">
                <a:moveTo>
                  <a:pt x="2476601" y="19050"/>
                </a:moveTo>
                <a:lnTo>
                  <a:pt x="2457551" y="19050"/>
                </a:lnTo>
                <a:lnTo>
                  <a:pt x="2457551" y="0"/>
                </a:lnTo>
                <a:lnTo>
                  <a:pt x="2476601" y="0"/>
                </a:lnTo>
                <a:lnTo>
                  <a:pt x="2476601" y="19050"/>
                </a:lnTo>
                <a:close/>
              </a:path>
              <a:path w="9335135" h="19050">
                <a:moveTo>
                  <a:pt x="2438501" y="19050"/>
                </a:moveTo>
                <a:lnTo>
                  <a:pt x="2419451" y="19050"/>
                </a:lnTo>
                <a:lnTo>
                  <a:pt x="2419451" y="0"/>
                </a:lnTo>
                <a:lnTo>
                  <a:pt x="2438501" y="0"/>
                </a:lnTo>
                <a:lnTo>
                  <a:pt x="2438501" y="19050"/>
                </a:lnTo>
                <a:close/>
              </a:path>
              <a:path w="9335135" h="19050">
                <a:moveTo>
                  <a:pt x="2400401" y="19050"/>
                </a:moveTo>
                <a:lnTo>
                  <a:pt x="2381351" y="19050"/>
                </a:lnTo>
                <a:lnTo>
                  <a:pt x="2381351" y="0"/>
                </a:lnTo>
                <a:lnTo>
                  <a:pt x="2400401" y="0"/>
                </a:lnTo>
                <a:lnTo>
                  <a:pt x="2400401" y="19050"/>
                </a:lnTo>
                <a:close/>
              </a:path>
              <a:path w="9335135" h="19050">
                <a:moveTo>
                  <a:pt x="2362301" y="19050"/>
                </a:moveTo>
                <a:lnTo>
                  <a:pt x="2343251" y="19050"/>
                </a:lnTo>
                <a:lnTo>
                  <a:pt x="2343251" y="0"/>
                </a:lnTo>
                <a:lnTo>
                  <a:pt x="2362301" y="0"/>
                </a:lnTo>
                <a:lnTo>
                  <a:pt x="2362301" y="19050"/>
                </a:lnTo>
                <a:close/>
              </a:path>
              <a:path w="9335135" h="19050">
                <a:moveTo>
                  <a:pt x="2324201" y="19050"/>
                </a:moveTo>
                <a:lnTo>
                  <a:pt x="2305151" y="19050"/>
                </a:lnTo>
                <a:lnTo>
                  <a:pt x="2305151" y="0"/>
                </a:lnTo>
                <a:lnTo>
                  <a:pt x="2324201" y="0"/>
                </a:lnTo>
                <a:lnTo>
                  <a:pt x="2324201" y="19050"/>
                </a:lnTo>
                <a:close/>
              </a:path>
              <a:path w="9335135" h="19050">
                <a:moveTo>
                  <a:pt x="2286101" y="19050"/>
                </a:moveTo>
                <a:lnTo>
                  <a:pt x="2267051" y="19050"/>
                </a:lnTo>
                <a:lnTo>
                  <a:pt x="2267051" y="0"/>
                </a:lnTo>
                <a:lnTo>
                  <a:pt x="2286101" y="0"/>
                </a:lnTo>
                <a:lnTo>
                  <a:pt x="2286101" y="19050"/>
                </a:lnTo>
                <a:close/>
              </a:path>
              <a:path w="9335135" h="19050">
                <a:moveTo>
                  <a:pt x="2248001" y="19050"/>
                </a:moveTo>
                <a:lnTo>
                  <a:pt x="2228951" y="19050"/>
                </a:lnTo>
                <a:lnTo>
                  <a:pt x="2228951" y="0"/>
                </a:lnTo>
                <a:lnTo>
                  <a:pt x="2248001" y="0"/>
                </a:lnTo>
                <a:lnTo>
                  <a:pt x="2248001" y="19050"/>
                </a:lnTo>
                <a:close/>
              </a:path>
              <a:path w="9335135" h="19050">
                <a:moveTo>
                  <a:pt x="2209901" y="19050"/>
                </a:moveTo>
                <a:lnTo>
                  <a:pt x="2190851" y="19050"/>
                </a:lnTo>
                <a:lnTo>
                  <a:pt x="2190851" y="0"/>
                </a:lnTo>
                <a:lnTo>
                  <a:pt x="2209901" y="0"/>
                </a:lnTo>
                <a:lnTo>
                  <a:pt x="2209901" y="19050"/>
                </a:lnTo>
                <a:close/>
              </a:path>
              <a:path w="9335135" h="19050">
                <a:moveTo>
                  <a:pt x="2171801" y="19050"/>
                </a:moveTo>
                <a:lnTo>
                  <a:pt x="2152751" y="19050"/>
                </a:lnTo>
                <a:lnTo>
                  <a:pt x="2152751" y="0"/>
                </a:lnTo>
                <a:lnTo>
                  <a:pt x="2171801" y="0"/>
                </a:lnTo>
                <a:lnTo>
                  <a:pt x="2171801" y="19050"/>
                </a:lnTo>
                <a:close/>
              </a:path>
              <a:path w="9335135" h="19050">
                <a:moveTo>
                  <a:pt x="2133701" y="19050"/>
                </a:moveTo>
                <a:lnTo>
                  <a:pt x="2114651" y="19050"/>
                </a:lnTo>
                <a:lnTo>
                  <a:pt x="2114651" y="0"/>
                </a:lnTo>
                <a:lnTo>
                  <a:pt x="2133701" y="0"/>
                </a:lnTo>
                <a:lnTo>
                  <a:pt x="2133701" y="19050"/>
                </a:lnTo>
                <a:close/>
              </a:path>
              <a:path w="9335135" h="19050">
                <a:moveTo>
                  <a:pt x="2095601" y="19050"/>
                </a:moveTo>
                <a:lnTo>
                  <a:pt x="2076551" y="19050"/>
                </a:lnTo>
                <a:lnTo>
                  <a:pt x="2076551" y="0"/>
                </a:lnTo>
                <a:lnTo>
                  <a:pt x="2095601" y="0"/>
                </a:lnTo>
                <a:lnTo>
                  <a:pt x="2095601" y="19050"/>
                </a:lnTo>
                <a:close/>
              </a:path>
              <a:path w="9335135" h="19050">
                <a:moveTo>
                  <a:pt x="2057501" y="19050"/>
                </a:moveTo>
                <a:lnTo>
                  <a:pt x="2038451" y="19050"/>
                </a:lnTo>
                <a:lnTo>
                  <a:pt x="2038451" y="0"/>
                </a:lnTo>
                <a:lnTo>
                  <a:pt x="2057501" y="0"/>
                </a:lnTo>
                <a:lnTo>
                  <a:pt x="2057501" y="19050"/>
                </a:lnTo>
                <a:close/>
              </a:path>
              <a:path w="9335135" h="19050">
                <a:moveTo>
                  <a:pt x="2019401" y="19050"/>
                </a:moveTo>
                <a:lnTo>
                  <a:pt x="2000351" y="19050"/>
                </a:lnTo>
                <a:lnTo>
                  <a:pt x="2000351" y="0"/>
                </a:lnTo>
                <a:lnTo>
                  <a:pt x="2019401" y="0"/>
                </a:lnTo>
                <a:lnTo>
                  <a:pt x="2019401" y="19050"/>
                </a:lnTo>
                <a:close/>
              </a:path>
              <a:path w="9335135" h="19050">
                <a:moveTo>
                  <a:pt x="1981301" y="19050"/>
                </a:moveTo>
                <a:lnTo>
                  <a:pt x="1962251" y="19050"/>
                </a:lnTo>
                <a:lnTo>
                  <a:pt x="1962251" y="0"/>
                </a:lnTo>
                <a:lnTo>
                  <a:pt x="1981301" y="0"/>
                </a:lnTo>
                <a:lnTo>
                  <a:pt x="1981301" y="19050"/>
                </a:lnTo>
                <a:close/>
              </a:path>
              <a:path w="9335135" h="19050">
                <a:moveTo>
                  <a:pt x="1943201" y="19050"/>
                </a:moveTo>
                <a:lnTo>
                  <a:pt x="1924151" y="19050"/>
                </a:lnTo>
                <a:lnTo>
                  <a:pt x="1924151" y="0"/>
                </a:lnTo>
                <a:lnTo>
                  <a:pt x="1943201" y="0"/>
                </a:lnTo>
                <a:lnTo>
                  <a:pt x="1943201" y="19050"/>
                </a:lnTo>
                <a:close/>
              </a:path>
              <a:path w="9335135" h="19050">
                <a:moveTo>
                  <a:pt x="1905101" y="19050"/>
                </a:moveTo>
                <a:lnTo>
                  <a:pt x="1886051" y="19050"/>
                </a:lnTo>
                <a:lnTo>
                  <a:pt x="1886051" y="0"/>
                </a:lnTo>
                <a:lnTo>
                  <a:pt x="1905101" y="0"/>
                </a:lnTo>
                <a:lnTo>
                  <a:pt x="1905101" y="19050"/>
                </a:lnTo>
                <a:close/>
              </a:path>
              <a:path w="9335135" h="19050">
                <a:moveTo>
                  <a:pt x="1867001" y="19050"/>
                </a:moveTo>
                <a:lnTo>
                  <a:pt x="1847951" y="19050"/>
                </a:lnTo>
                <a:lnTo>
                  <a:pt x="1847951" y="0"/>
                </a:lnTo>
                <a:lnTo>
                  <a:pt x="1867001" y="0"/>
                </a:lnTo>
                <a:lnTo>
                  <a:pt x="1867001" y="19050"/>
                </a:lnTo>
                <a:close/>
              </a:path>
              <a:path w="9335135" h="19050">
                <a:moveTo>
                  <a:pt x="1828901" y="19050"/>
                </a:moveTo>
                <a:lnTo>
                  <a:pt x="1809851" y="19050"/>
                </a:lnTo>
                <a:lnTo>
                  <a:pt x="1809851" y="0"/>
                </a:lnTo>
                <a:lnTo>
                  <a:pt x="1828901" y="0"/>
                </a:lnTo>
                <a:lnTo>
                  <a:pt x="1828901" y="19050"/>
                </a:lnTo>
                <a:close/>
              </a:path>
              <a:path w="9335135" h="19050">
                <a:moveTo>
                  <a:pt x="1790801" y="19050"/>
                </a:moveTo>
                <a:lnTo>
                  <a:pt x="1771751" y="19050"/>
                </a:lnTo>
                <a:lnTo>
                  <a:pt x="1771751" y="0"/>
                </a:lnTo>
                <a:lnTo>
                  <a:pt x="1790801" y="0"/>
                </a:lnTo>
                <a:lnTo>
                  <a:pt x="1790801" y="19050"/>
                </a:lnTo>
                <a:close/>
              </a:path>
              <a:path w="9335135" h="19050">
                <a:moveTo>
                  <a:pt x="1752701" y="19050"/>
                </a:moveTo>
                <a:lnTo>
                  <a:pt x="1733651" y="19050"/>
                </a:lnTo>
                <a:lnTo>
                  <a:pt x="1733651" y="0"/>
                </a:lnTo>
                <a:lnTo>
                  <a:pt x="1752701" y="0"/>
                </a:lnTo>
                <a:lnTo>
                  <a:pt x="1752701" y="19050"/>
                </a:lnTo>
                <a:close/>
              </a:path>
              <a:path w="9335135" h="19050">
                <a:moveTo>
                  <a:pt x="1714601" y="19050"/>
                </a:moveTo>
                <a:lnTo>
                  <a:pt x="1695551" y="19050"/>
                </a:lnTo>
                <a:lnTo>
                  <a:pt x="1695551" y="0"/>
                </a:lnTo>
                <a:lnTo>
                  <a:pt x="1714601" y="0"/>
                </a:lnTo>
                <a:lnTo>
                  <a:pt x="1714601" y="19050"/>
                </a:lnTo>
                <a:close/>
              </a:path>
              <a:path w="9335135" h="19050">
                <a:moveTo>
                  <a:pt x="1676501" y="19050"/>
                </a:moveTo>
                <a:lnTo>
                  <a:pt x="1657451" y="19050"/>
                </a:lnTo>
                <a:lnTo>
                  <a:pt x="1657451" y="0"/>
                </a:lnTo>
                <a:lnTo>
                  <a:pt x="1676501" y="0"/>
                </a:lnTo>
                <a:lnTo>
                  <a:pt x="1676501" y="19050"/>
                </a:lnTo>
                <a:close/>
              </a:path>
              <a:path w="9335135" h="19050">
                <a:moveTo>
                  <a:pt x="1638401" y="19050"/>
                </a:moveTo>
                <a:lnTo>
                  <a:pt x="1619351" y="19050"/>
                </a:lnTo>
                <a:lnTo>
                  <a:pt x="1619351" y="0"/>
                </a:lnTo>
                <a:lnTo>
                  <a:pt x="1638401" y="0"/>
                </a:lnTo>
                <a:lnTo>
                  <a:pt x="1638401" y="19050"/>
                </a:lnTo>
                <a:close/>
              </a:path>
              <a:path w="9335135" h="19050">
                <a:moveTo>
                  <a:pt x="1600301" y="19050"/>
                </a:moveTo>
                <a:lnTo>
                  <a:pt x="1581251" y="19050"/>
                </a:lnTo>
                <a:lnTo>
                  <a:pt x="1581251" y="0"/>
                </a:lnTo>
                <a:lnTo>
                  <a:pt x="1600301" y="0"/>
                </a:lnTo>
                <a:lnTo>
                  <a:pt x="1600301" y="19050"/>
                </a:lnTo>
                <a:close/>
              </a:path>
              <a:path w="9335135" h="19050">
                <a:moveTo>
                  <a:pt x="1562201" y="19050"/>
                </a:moveTo>
                <a:lnTo>
                  <a:pt x="1543151" y="19050"/>
                </a:lnTo>
                <a:lnTo>
                  <a:pt x="1543151" y="0"/>
                </a:lnTo>
                <a:lnTo>
                  <a:pt x="1562201" y="0"/>
                </a:lnTo>
                <a:lnTo>
                  <a:pt x="1562201" y="19050"/>
                </a:lnTo>
                <a:close/>
              </a:path>
              <a:path w="9335135" h="19050">
                <a:moveTo>
                  <a:pt x="1524101" y="19050"/>
                </a:moveTo>
                <a:lnTo>
                  <a:pt x="1505051" y="19050"/>
                </a:lnTo>
                <a:lnTo>
                  <a:pt x="1505051" y="0"/>
                </a:lnTo>
                <a:lnTo>
                  <a:pt x="1524101" y="0"/>
                </a:lnTo>
                <a:lnTo>
                  <a:pt x="1524101" y="19050"/>
                </a:lnTo>
                <a:close/>
              </a:path>
              <a:path w="9335135" h="19050">
                <a:moveTo>
                  <a:pt x="1486001" y="19050"/>
                </a:moveTo>
                <a:lnTo>
                  <a:pt x="1466951" y="19050"/>
                </a:lnTo>
                <a:lnTo>
                  <a:pt x="1466951" y="0"/>
                </a:lnTo>
                <a:lnTo>
                  <a:pt x="1486001" y="0"/>
                </a:lnTo>
                <a:lnTo>
                  <a:pt x="1486001" y="19050"/>
                </a:lnTo>
                <a:close/>
              </a:path>
              <a:path w="9335135" h="19050">
                <a:moveTo>
                  <a:pt x="1447901" y="19050"/>
                </a:moveTo>
                <a:lnTo>
                  <a:pt x="1428851" y="19050"/>
                </a:lnTo>
                <a:lnTo>
                  <a:pt x="1428851" y="0"/>
                </a:lnTo>
                <a:lnTo>
                  <a:pt x="1447901" y="0"/>
                </a:lnTo>
                <a:lnTo>
                  <a:pt x="1447901" y="19050"/>
                </a:lnTo>
                <a:close/>
              </a:path>
              <a:path w="9335135" h="19050">
                <a:moveTo>
                  <a:pt x="1409801" y="19050"/>
                </a:moveTo>
                <a:lnTo>
                  <a:pt x="1390751" y="19050"/>
                </a:lnTo>
                <a:lnTo>
                  <a:pt x="1390751" y="0"/>
                </a:lnTo>
                <a:lnTo>
                  <a:pt x="1409801" y="0"/>
                </a:lnTo>
                <a:lnTo>
                  <a:pt x="1409801" y="19050"/>
                </a:lnTo>
                <a:close/>
              </a:path>
              <a:path w="9335135" h="19050">
                <a:moveTo>
                  <a:pt x="1371701" y="19050"/>
                </a:moveTo>
                <a:lnTo>
                  <a:pt x="1352651" y="19050"/>
                </a:lnTo>
                <a:lnTo>
                  <a:pt x="1352651" y="0"/>
                </a:lnTo>
                <a:lnTo>
                  <a:pt x="1371701" y="0"/>
                </a:lnTo>
                <a:lnTo>
                  <a:pt x="1371701" y="19050"/>
                </a:lnTo>
                <a:close/>
              </a:path>
              <a:path w="9335135" h="19050">
                <a:moveTo>
                  <a:pt x="1333601" y="19050"/>
                </a:moveTo>
                <a:lnTo>
                  <a:pt x="1314551" y="19050"/>
                </a:lnTo>
                <a:lnTo>
                  <a:pt x="1314551" y="0"/>
                </a:lnTo>
                <a:lnTo>
                  <a:pt x="1333601" y="0"/>
                </a:lnTo>
                <a:lnTo>
                  <a:pt x="1333601" y="19050"/>
                </a:lnTo>
                <a:close/>
              </a:path>
              <a:path w="9335135" h="19050">
                <a:moveTo>
                  <a:pt x="1295501" y="19050"/>
                </a:moveTo>
                <a:lnTo>
                  <a:pt x="1276451" y="19050"/>
                </a:lnTo>
                <a:lnTo>
                  <a:pt x="1276451" y="0"/>
                </a:lnTo>
                <a:lnTo>
                  <a:pt x="1295501" y="0"/>
                </a:lnTo>
                <a:lnTo>
                  <a:pt x="1295501" y="19050"/>
                </a:lnTo>
                <a:close/>
              </a:path>
              <a:path w="9335135" h="19050">
                <a:moveTo>
                  <a:pt x="1257401" y="19050"/>
                </a:moveTo>
                <a:lnTo>
                  <a:pt x="1238351" y="19050"/>
                </a:lnTo>
                <a:lnTo>
                  <a:pt x="1238351" y="0"/>
                </a:lnTo>
                <a:lnTo>
                  <a:pt x="1257401" y="0"/>
                </a:lnTo>
                <a:lnTo>
                  <a:pt x="1257401" y="19050"/>
                </a:lnTo>
                <a:close/>
              </a:path>
              <a:path w="9335135" h="19050">
                <a:moveTo>
                  <a:pt x="1219301" y="19050"/>
                </a:moveTo>
                <a:lnTo>
                  <a:pt x="1200251" y="19050"/>
                </a:lnTo>
                <a:lnTo>
                  <a:pt x="1200251" y="0"/>
                </a:lnTo>
                <a:lnTo>
                  <a:pt x="1219301" y="0"/>
                </a:lnTo>
                <a:lnTo>
                  <a:pt x="1219301" y="19050"/>
                </a:lnTo>
                <a:close/>
              </a:path>
              <a:path w="9335135" h="19050">
                <a:moveTo>
                  <a:pt x="1181201" y="19050"/>
                </a:moveTo>
                <a:lnTo>
                  <a:pt x="1162151" y="19050"/>
                </a:lnTo>
                <a:lnTo>
                  <a:pt x="1162151" y="0"/>
                </a:lnTo>
                <a:lnTo>
                  <a:pt x="1181201" y="0"/>
                </a:lnTo>
                <a:lnTo>
                  <a:pt x="1181201" y="19050"/>
                </a:lnTo>
                <a:close/>
              </a:path>
              <a:path w="9335135" h="19050">
                <a:moveTo>
                  <a:pt x="1143101" y="19050"/>
                </a:moveTo>
                <a:lnTo>
                  <a:pt x="1124051" y="19050"/>
                </a:lnTo>
                <a:lnTo>
                  <a:pt x="1124051" y="0"/>
                </a:lnTo>
                <a:lnTo>
                  <a:pt x="1143101" y="0"/>
                </a:lnTo>
                <a:lnTo>
                  <a:pt x="1143101" y="19050"/>
                </a:lnTo>
                <a:close/>
              </a:path>
              <a:path w="9335135" h="19050">
                <a:moveTo>
                  <a:pt x="1105001" y="19050"/>
                </a:moveTo>
                <a:lnTo>
                  <a:pt x="1085951" y="19050"/>
                </a:lnTo>
                <a:lnTo>
                  <a:pt x="1085951" y="0"/>
                </a:lnTo>
                <a:lnTo>
                  <a:pt x="1105001" y="0"/>
                </a:lnTo>
                <a:lnTo>
                  <a:pt x="1105001" y="19050"/>
                </a:lnTo>
                <a:close/>
              </a:path>
              <a:path w="9335135" h="19050">
                <a:moveTo>
                  <a:pt x="1066901" y="19050"/>
                </a:moveTo>
                <a:lnTo>
                  <a:pt x="1047851" y="19050"/>
                </a:lnTo>
                <a:lnTo>
                  <a:pt x="1047851" y="0"/>
                </a:lnTo>
                <a:lnTo>
                  <a:pt x="1066901" y="0"/>
                </a:lnTo>
                <a:lnTo>
                  <a:pt x="1066901" y="19050"/>
                </a:lnTo>
                <a:close/>
              </a:path>
              <a:path w="9335135" h="19050">
                <a:moveTo>
                  <a:pt x="1028801" y="19050"/>
                </a:moveTo>
                <a:lnTo>
                  <a:pt x="1009751" y="19050"/>
                </a:lnTo>
                <a:lnTo>
                  <a:pt x="1009751" y="0"/>
                </a:lnTo>
                <a:lnTo>
                  <a:pt x="1028801" y="0"/>
                </a:lnTo>
                <a:lnTo>
                  <a:pt x="1028801" y="19050"/>
                </a:lnTo>
                <a:close/>
              </a:path>
              <a:path w="9335135" h="19050">
                <a:moveTo>
                  <a:pt x="990701" y="19050"/>
                </a:moveTo>
                <a:lnTo>
                  <a:pt x="971651" y="19050"/>
                </a:lnTo>
                <a:lnTo>
                  <a:pt x="971651" y="0"/>
                </a:lnTo>
                <a:lnTo>
                  <a:pt x="990701" y="0"/>
                </a:lnTo>
                <a:lnTo>
                  <a:pt x="990701" y="19050"/>
                </a:lnTo>
                <a:close/>
              </a:path>
              <a:path w="9335135" h="19050">
                <a:moveTo>
                  <a:pt x="952601" y="19050"/>
                </a:moveTo>
                <a:lnTo>
                  <a:pt x="933551" y="19050"/>
                </a:lnTo>
                <a:lnTo>
                  <a:pt x="933551" y="0"/>
                </a:lnTo>
                <a:lnTo>
                  <a:pt x="952601" y="0"/>
                </a:lnTo>
                <a:lnTo>
                  <a:pt x="952601" y="19050"/>
                </a:lnTo>
                <a:close/>
              </a:path>
              <a:path w="9335135" h="19050">
                <a:moveTo>
                  <a:pt x="914501" y="19050"/>
                </a:moveTo>
                <a:lnTo>
                  <a:pt x="895451" y="19050"/>
                </a:lnTo>
                <a:lnTo>
                  <a:pt x="895451" y="0"/>
                </a:lnTo>
                <a:lnTo>
                  <a:pt x="914501" y="0"/>
                </a:lnTo>
                <a:lnTo>
                  <a:pt x="914501" y="19050"/>
                </a:lnTo>
                <a:close/>
              </a:path>
              <a:path w="9335135" h="19050">
                <a:moveTo>
                  <a:pt x="876401" y="19050"/>
                </a:moveTo>
                <a:lnTo>
                  <a:pt x="857351" y="19050"/>
                </a:lnTo>
                <a:lnTo>
                  <a:pt x="857351" y="0"/>
                </a:lnTo>
                <a:lnTo>
                  <a:pt x="876401" y="0"/>
                </a:lnTo>
                <a:lnTo>
                  <a:pt x="876401" y="19050"/>
                </a:lnTo>
                <a:close/>
              </a:path>
              <a:path w="9335135" h="19050">
                <a:moveTo>
                  <a:pt x="838301" y="19050"/>
                </a:moveTo>
                <a:lnTo>
                  <a:pt x="819251" y="19050"/>
                </a:lnTo>
                <a:lnTo>
                  <a:pt x="819251" y="0"/>
                </a:lnTo>
                <a:lnTo>
                  <a:pt x="838301" y="0"/>
                </a:lnTo>
                <a:lnTo>
                  <a:pt x="838301" y="19050"/>
                </a:lnTo>
                <a:close/>
              </a:path>
              <a:path w="9335135" h="19050">
                <a:moveTo>
                  <a:pt x="800201" y="19050"/>
                </a:moveTo>
                <a:lnTo>
                  <a:pt x="781151" y="19050"/>
                </a:lnTo>
                <a:lnTo>
                  <a:pt x="781151" y="0"/>
                </a:lnTo>
                <a:lnTo>
                  <a:pt x="800201" y="0"/>
                </a:lnTo>
                <a:lnTo>
                  <a:pt x="800201" y="19050"/>
                </a:lnTo>
                <a:close/>
              </a:path>
              <a:path w="9335135" h="19050">
                <a:moveTo>
                  <a:pt x="762101" y="19050"/>
                </a:moveTo>
                <a:lnTo>
                  <a:pt x="743051" y="19050"/>
                </a:lnTo>
                <a:lnTo>
                  <a:pt x="743051" y="0"/>
                </a:lnTo>
                <a:lnTo>
                  <a:pt x="762101" y="0"/>
                </a:lnTo>
                <a:lnTo>
                  <a:pt x="762101" y="19050"/>
                </a:lnTo>
                <a:close/>
              </a:path>
              <a:path w="9335135" h="19050">
                <a:moveTo>
                  <a:pt x="724001" y="19050"/>
                </a:moveTo>
                <a:lnTo>
                  <a:pt x="704951" y="19050"/>
                </a:lnTo>
                <a:lnTo>
                  <a:pt x="704951" y="0"/>
                </a:lnTo>
                <a:lnTo>
                  <a:pt x="724001" y="0"/>
                </a:lnTo>
                <a:lnTo>
                  <a:pt x="724001" y="19050"/>
                </a:lnTo>
                <a:close/>
              </a:path>
              <a:path w="9335135" h="19050">
                <a:moveTo>
                  <a:pt x="685901" y="19050"/>
                </a:moveTo>
                <a:lnTo>
                  <a:pt x="666851" y="19050"/>
                </a:lnTo>
                <a:lnTo>
                  <a:pt x="666851" y="0"/>
                </a:lnTo>
                <a:lnTo>
                  <a:pt x="685901" y="0"/>
                </a:lnTo>
                <a:lnTo>
                  <a:pt x="685901" y="19050"/>
                </a:lnTo>
                <a:close/>
              </a:path>
              <a:path w="9335135" h="19050">
                <a:moveTo>
                  <a:pt x="647801" y="19050"/>
                </a:moveTo>
                <a:lnTo>
                  <a:pt x="628751" y="19050"/>
                </a:lnTo>
                <a:lnTo>
                  <a:pt x="628751" y="0"/>
                </a:lnTo>
                <a:lnTo>
                  <a:pt x="647801" y="0"/>
                </a:lnTo>
                <a:lnTo>
                  <a:pt x="647801" y="19050"/>
                </a:lnTo>
                <a:close/>
              </a:path>
              <a:path w="9335135" h="19050">
                <a:moveTo>
                  <a:pt x="609701" y="19050"/>
                </a:moveTo>
                <a:lnTo>
                  <a:pt x="590651" y="19050"/>
                </a:lnTo>
                <a:lnTo>
                  <a:pt x="590651" y="0"/>
                </a:lnTo>
                <a:lnTo>
                  <a:pt x="609701" y="0"/>
                </a:lnTo>
                <a:lnTo>
                  <a:pt x="609701" y="19050"/>
                </a:lnTo>
                <a:close/>
              </a:path>
              <a:path w="9335135" h="19050">
                <a:moveTo>
                  <a:pt x="571601" y="19050"/>
                </a:moveTo>
                <a:lnTo>
                  <a:pt x="552551" y="19050"/>
                </a:lnTo>
                <a:lnTo>
                  <a:pt x="552551" y="0"/>
                </a:lnTo>
                <a:lnTo>
                  <a:pt x="571601" y="0"/>
                </a:lnTo>
                <a:lnTo>
                  <a:pt x="571601" y="19050"/>
                </a:lnTo>
                <a:close/>
              </a:path>
              <a:path w="9335135" h="19050">
                <a:moveTo>
                  <a:pt x="533501" y="19050"/>
                </a:moveTo>
                <a:lnTo>
                  <a:pt x="514451" y="19050"/>
                </a:lnTo>
                <a:lnTo>
                  <a:pt x="514451" y="0"/>
                </a:lnTo>
                <a:lnTo>
                  <a:pt x="533501" y="0"/>
                </a:lnTo>
                <a:lnTo>
                  <a:pt x="533501" y="19050"/>
                </a:lnTo>
                <a:close/>
              </a:path>
              <a:path w="9335135" h="19050">
                <a:moveTo>
                  <a:pt x="495401" y="19050"/>
                </a:moveTo>
                <a:lnTo>
                  <a:pt x="476351" y="19050"/>
                </a:lnTo>
                <a:lnTo>
                  <a:pt x="476351" y="0"/>
                </a:lnTo>
                <a:lnTo>
                  <a:pt x="495401" y="0"/>
                </a:lnTo>
                <a:lnTo>
                  <a:pt x="495401" y="19050"/>
                </a:lnTo>
                <a:close/>
              </a:path>
              <a:path w="9335135" h="19050">
                <a:moveTo>
                  <a:pt x="457301" y="19050"/>
                </a:moveTo>
                <a:lnTo>
                  <a:pt x="438251" y="19050"/>
                </a:lnTo>
                <a:lnTo>
                  <a:pt x="438251" y="0"/>
                </a:lnTo>
                <a:lnTo>
                  <a:pt x="457301" y="0"/>
                </a:lnTo>
                <a:lnTo>
                  <a:pt x="457301" y="19050"/>
                </a:lnTo>
                <a:close/>
              </a:path>
              <a:path w="9335135" h="19050">
                <a:moveTo>
                  <a:pt x="419201" y="19050"/>
                </a:moveTo>
                <a:lnTo>
                  <a:pt x="400151" y="19050"/>
                </a:lnTo>
                <a:lnTo>
                  <a:pt x="400151" y="0"/>
                </a:lnTo>
                <a:lnTo>
                  <a:pt x="419201" y="0"/>
                </a:lnTo>
                <a:lnTo>
                  <a:pt x="419201" y="19050"/>
                </a:lnTo>
                <a:close/>
              </a:path>
              <a:path w="9335135" h="19050">
                <a:moveTo>
                  <a:pt x="381101" y="19050"/>
                </a:moveTo>
                <a:lnTo>
                  <a:pt x="362051" y="19050"/>
                </a:lnTo>
                <a:lnTo>
                  <a:pt x="362051" y="0"/>
                </a:lnTo>
                <a:lnTo>
                  <a:pt x="381101" y="0"/>
                </a:lnTo>
                <a:lnTo>
                  <a:pt x="381101" y="19050"/>
                </a:lnTo>
                <a:close/>
              </a:path>
              <a:path w="9335135" h="19050">
                <a:moveTo>
                  <a:pt x="343001" y="19050"/>
                </a:moveTo>
                <a:lnTo>
                  <a:pt x="323951" y="19050"/>
                </a:lnTo>
                <a:lnTo>
                  <a:pt x="323951" y="0"/>
                </a:lnTo>
                <a:lnTo>
                  <a:pt x="343001" y="0"/>
                </a:lnTo>
                <a:lnTo>
                  <a:pt x="343001" y="19050"/>
                </a:lnTo>
                <a:close/>
              </a:path>
              <a:path w="9335135" h="19050">
                <a:moveTo>
                  <a:pt x="304901" y="19050"/>
                </a:moveTo>
                <a:lnTo>
                  <a:pt x="285851" y="19050"/>
                </a:lnTo>
                <a:lnTo>
                  <a:pt x="285851" y="0"/>
                </a:lnTo>
                <a:lnTo>
                  <a:pt x="304901" y="0"/>
                </a:lnTo>
                <a:lnTo>
                  <a:pt x="304901" y="19050"/>
                </a:lnTo>
                <a:close/>
              </a:path>
              <a:path w="9335135" h="19050">
                <a:moveTo>
                  <a:pt x="266801" y="19050"/>
                </a:moveTo>
                <a:lnTo>
                  <a:pt x="247751" y="19050"/>
                </a:lnTo>
                <a:lnTo>
                  <a:pt x="247751" y="0"/>
                </a:lnTo>
                <a:lnTo>
                  <a:pt x="266801" y="0"/>
                </a:lnTo>
                <a:lnTo>
                  <a:pt x="266801" y="19050"/>
                </a:lnTo>
                <a:close/>
              </a:path>
              <a:path w="9335135" h="19050">
                <a:moveTo>
                  <a:pt x="228701" y="19050"/>
                </a:moveTo>
                <a:lnTo>
                  <a:pt x="209651" y="19050"/>
                </a:lnTo>
                <a:lnTo>
                  <a:pt x="209651" y="0"/>
                </a:lnTo>
                <a:lnTo>
                  <a:pt x="228701" y="0"/>
                </a:lnTo>
                <a:lnTo>
                  <a:pt x="228701" y="19050"/>
                </a:lnTo>
                <a:close/>
              </a:path>
              <a:path w="9335135" h="19050">
                <a:moveTo>
                  <a:pt x="190601" y="19050"/>
                </a:moveTo>
                <a:lnTo>
                  <a:pt x="171551" y="19050"/>
                </a:lnTo>
                <a:lnTo>
                  <a:pt x="171551" y="0"/>
                </a:lnTo>
                <a:lnTo>
                  <a:pt x="190601" y="0"/>
                </a:lnTo>
                <a:lnTo>
                  <a:pt x="190601" y="19050"/>
                </a:lnTo>
                <a:close/>
              </a:path>
              <a:path w="9335135" h="19050">
                <a:moveTo>
                  <a:pt x="152501" y="19050"/>
                </a:moveTo>
                <a:lnTo>
                  <a:pt x="133451" y="19050"/>
                </a:lnTo>
                <a:lnTo>
                  <a:pt x="133451" y="0"/>
                </a:lnTo>
                <a:lnTo>
                  <a:pt x="152501" y="0"/>
                </a:lnTo>
                <a:lnTo>
                  <a:pt x="152501" y="19050"/>
                </a:lnTo>
                <a:close/>
              </a:path>
              <a:path w="9335135" h="19050">
                <a:moveTo>
                  <a:pt x="114401" y="19050"/>
                </a:moveTo>
                <a:lnTo>
                  <a:pt x="95351" y="19050"/>
                </a:lnTo>
                <a:lnTo>
                  <a:pt x="95351" y="0"/>
                </a:lnTo>
                <a:lnTo>
                  <a:pt x="114401" y="0"/>
                </a:lnTo>
                <a:lnTo>
                  <a:pt x="114401" y="19050"/>
                </a:lnTo>
                <a:close/>
              </a:path>
              <a:path w="9335135" h="19050">
                <a:moveTo>
                  <a:pt x="76301" y="19050"/>
                </a:moveTo>
                <a:lnTo>
                  <a:pt x="57251" y="19050"/>
                </a:lnTo>
                <a:lnTo>
                  <a:pt x="57251" y="0"/>
                </a:lnTo>
                <a:lnTo>
                  <a:pt x="76301" y="0"/>
                </a:lnTo>
                <a:lnTo>
                  <a:pt x="76301" y="19050"/>
                </a:lnTo>
                <a:close/>
              </a:path>
              <a:path w="9335135" h="19050">
                <a:moveTo>
                  <a:pt x="38201" y="19050"/>
                </a:moveTo>
                <a:lnTo>
                  <a:pt x="19151" y="19050"/>
                </a:lnTo>
                <a:lnTo>
                  <a:pt x="19151" y="0"/>
                </a:lnTo>
                <a:lnTo>
                  <a:pt x="38201" y="0"/>
                </a:lnTo>
                <a:lnTo>
                  <a:pt x="38201" y="19050"/>
                </a:lnTo>
                <a:close/>
              </a:path>
              <a:path w="9335135" h="19050">
                <a:moveTo>
                  <a:pt x="101" y="19050"/>
                </a:moveTo>
                <a:lnTo>
                  <a:pt x="0" y="0"/>
                </a:lnTo>
                <a:lnTo>
                  <a:pt x="101" y="1905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441727" y="5602604"/>
            <a:ext cx="9335135" cy="19050"/>
          </a:xfrm>
          <a:custGeom>
            <a:avLst/>
            <a:gdLst/>
            <a:ahLst/>
            <a:cxnLst/>
            <a:rect l="l" t="t" r="r" b="b"/>
            <a:pathLst>
              <a:path w="9335135" h="19050">
                <a:moveTo>
                  <a:pt x="9334601" y="19050"/>
                </a:moveTo>
                <a:lnTo>
                  <a:pt x="9315551" y="19050"/>
                </a:lnTo>
                <a:lnTo>
                  <a:pt x="9315551" y="0"/>
                </a:lnTo>
                <a:lnTo>
                  <a:pt x="9334601" y="0"/>
                </a:lnTo>
                <a:lnTo>
                  <a:pt x="9334601" y="19050"/>
                </a:lnTo>
                <a:close/>
              </a:path>
              <a:path w="9335135" h="19050">
                <a:moveTo>
                  <a:pt x="9296501" y="19050"/>
                </a:moveTo>
                <a:lnTo>
                  <a:pt x="9277451" y="19050"/>
                </a:lnTo>
                <a:lnTo>
                  <a:pt x="9277451" y="0"/>
                </a:lnTo>
                <a:lnTo>
                  <a:pt x="9296501" y="0"/>
                </a:lnTo>
                <a:lnTo>
                  <a:pt x="9296501" y="19050"/>
                </a:lnTo>
                <a:close/>
              </a:path>
              <a:path w="9335135" h="19050">
                <a:moveTo>
                  <a:pt x="9258401" y="19050"/>
                </a:moveTo>
                <a:lnTo>
                  <a:pt x="9239351" y="19050"/>
                </a:lnTo>
                <a:lnTo>
                  <a:pt x="9239351" y="0"/>
                </a:lnTo>
                <a:lnTo>
                  <a:pt x="9258401" y="0"/>
                </a:lnTo>
                <a:lnTo>
                  <a:pt x="9258401" y="19050"/>
                </a:lnTo>
                <a:close/>
              </a:path>
              <a:path w="9335135" h="19050">
                <a:moveTo>
                  <a:pt x="9220301" y="19050"/>
                </a:moveTo>
                <a:lnTo>
                  <a:pt x="9201251" y="19050"/>
                </a:lnTo>
                <a:lnTo>
                  <a:pt x="9201251" y="0"/>
                </a:lnTo>
                <a:lnTo>
                  <a:pt x="9220301" y="0"/>
                </a:lnTo>
                <a:lnTo>
                  <a:pt x="9220301" y="19050"/>
                </a:lnTo>
                <a:close/>
              </a:path>
              <a:path w="9335135" h="19050">
                <a:moveTo>
                  <a:pt x="9182201" y="19050"/>
                </a:moveTo>
                <a:lnTo>
                  <a:pt x="9163151" y="19050"/>
                </a:lnTo>
                <a:lnTo>
                  <a:pt x="9163151" y="0"/>
                </a:lnTo>
                <a:lnTo>
                  <a:pt x="9182201" y="0"/>
                </a:lnTo>
                <a:lnTo>
                  <a:pt x="9182201" y="19050"/>
                </a:lnTo>
                <a:close/>
              </a:path>
              <a:path w="9335135" h="19050">
                <a:moveTo>
                  <a:pt x="9144101" y="19050"/>
                </a:moveTo>
                <a:lnTo>
                  <a:pt x="9125051" y="19050"/>
                </a:lnTo>
                <a:lnTo>
                  <a:pt x="9125051" y="0"/>
                </a:lnTo>
                <a:lnTo>
                  <a:pt x="9144101" y="0"/>
                </a:lnTo>
                <a:lnTo>
                  <a:pt x="9144101" y="19050"/>
                </a:lnTo>
                <a:close/>
              </a:path>
              <a:path w="9335135" h="19050">
                <a:moveTo>
                  <a:pt x="9106001" y="19050"/>
                </a:moveTo>
                <a:lnTo>
                  <a:pt x="9086951" y="19050"/>
                </a:lnTo>
                <a:lnTo>
                  <a:pt x="9086951" y="0"/>
                </a:lnTo>
                <a:lnTo>
                  <a:pt x="9106001" y="0"/>
                </a:lnTo>
                <a:lnTo>
                  <a:pt x="9106001" y="19050"/>
                </a:lnTo>
                <a:close/>
              </a:path>
              <a:path w="9335135" h="19050">
                <a:moveTo>
                  <a:pt x="9067901" y="19050"/>
                </a:moveTo>
                <a:lnTo>
                  <a:pt x="9048851" y="19050"/>
                </a:lnTo>
                <a:lnTo>
                  <a:pt x="9048851" y="0"/>
                </a:lnTo>
                <a:lnTo>
                  <a:pt x="9067901" y="0"/>
                </a:lnTo>
                <a:lnTo>
                  <a:pt x="9067901" y="19050"/>
                </a:lnTo>
                <a:close/>
              </a:path>
              <a:path w="9335135" h="19050">
                <a:moveTo>
                  <a:pt x="9029801" y="19050"/>
                </a:moveTo>
                <a:lnTo>
                  <a:pt x="9010751" y="19050"/>
                </a:lnTo>
                <a:lnTo>
                  <a:pt x="9010751" y="0"/>
                </a:lnTo>
                <a:lnTo>
                  <a:pt x="9029801" y="0"/>
                </a:lnTo>
                <a:lnTo>
                  <a:pt x="9029801" y="19050"/>
                </a:lnTo>
                <a:close/>
              </a:path>
              <a:path w="9335135" h="19050">
                <a:moveTo>
                  <a:pt x="8991701" y="19050"/>
                </a:moveTo>
                <a:lnTo>
                  <a:pt x="8972651" y="19050"/>
                </a:lnTo>
                <a:lnTo>
                  <a:pt x="8972651" y="0"/>
                </a:lnTo>
                <a:lnTo>
                  <a:pt x="8991701" y="0"/>
                </a:lnTo>
                <a:lnTo>
                  <a:pt x="8991701" y="19050"/>
                </a:lnTo>
                <a:close/>
              </a:path>
              <a:path w="9335135" h="19050">
                <a:moveTo>
                  <a:pt x="8953601" y="19050"/>
                </a:moveTo>
                <a:lnTo>
                  <a:pt x="8934551" y="19050"/>
                </a:lnTo>
                <a:lnTo>
                  <a:pt x="8934551" y="0"/>
                </a:lnTo>
                <a:lnTo>
                  <a:pt x="8953601" y="0"/>
                </a:lnTo>
                <a:lnTo>
                  <a:pt x="8953601" y="19050"/>
                </a:lnTo>
                <a:close/>
              </a:path>
              <a:path w="9335135" h="19050">
                <a:moveTo>
                  <a:pt x="8915501" y="19050"/>
                </a:moveTo>
                <a:lnTo>
                  <a:pt x="8896451" y="19050"/>
                </a:lnTo>
                <a:lnTo>
                  <a:pt x="8896451" y="0"/>
                </a:lnTo>
                <a:lnTo>
                  <a:pt x="8915501" y="0"/>
                </a:lnTo>
                <a:lnTo>
                  <a:pt x="8915501" y="19050"/>
                </a:lnTo>
                <a:close/>
              </a:path>
              <a:path w="9335135" h="19050">
                <a:moveTo>
                  <a:pt x="8877401" y="19050"/>
                </a:moveTo>
                <a:lnTo>
                  <a:pt x="8858351" y="19050"/>
                </a:lnTo>
                <a:lnTo>
                  <a:pt x="8858351" y="0"/>
                </a:lnTo>
                <a:lnTo>
                  <a:pt x="8877401" y="0"/>
                </a:lnTo>
                <a:lnTo>
                  <a:pt x="8877401" y="19050"/>
                </a:lnTo>
                <a:close/>
              </a:path>
              <a:path w="9335135" h="19050">
                <a:moveTo>
                  <a:pt x="8839301" y="19050"/>
                </a:moveTo>
                <a:lnTo>
                  <a:pt x="8820251" y="19050"/>
                </a:lnTo>
                <a:lnTo>
                  <a:pt x="8820251" y="0"/>
                </a:lnTo>
                <a:lnTo>
                  <a:pt x="8839301" y="0"/>
                </a:lnTo>
                <a:lnTo>
                  <a:pt x="8839301" y="19050"/>
                </a:lnTo>
                <a:close/>
              </a:path>
              <a:path w="9335135" h="19050">
                <a:moveTo>
                  <a:pt x="8801201" y="19050"/>
                </a:moveTo>
                <a:lnTo>
                  <a:pt x="8782151" y="19050"/>
                </a:lnTo>
                <a:lnTo>
                  <a:pt x="8782151" y="0"/>
                </a:lnTo>
                <a:lnTo>
                  <a:pt x="8801201" y="0"/>
                </a:lnTo>
                <a:lnTo>
                  <a:pt x="8801201" y="19050"/>
                </a:lnTo>
                <a:close/>
              </a:path>
              <a:path w="9335135" h="19050">
                <a:moveTo>
                  <a:pt x="8763101" y="19050"/>
                </a:moveTo>
                <a:lnTo>
                  <a:pt x="8744051" y="19050"/>
                </a:lnTo>
                <a:lnTo>
                  <a:pt x="8744051" y="0"/>
                </a:lnTo>
                <a:lnTo>
                  <a:pt x="8763101" y="0"/>
                </a:lnTo>
                <a:lnTo>
                  <a:pt x="8763101" y="19050"/>
                </a:lnTo>
                <a:close/>
              </a:path>
              <a:path w="9335135" h="19050">
                <a:moveTo>
                  <a:pt x="8725001" y="19050"/>
                </a:moveTo>
                <a:lnTo>
                  <a:pt x="8705951" y="19050"/>
                </a:lnTo>
                <a:lnTo>
                  <a:pt x="8705951" y="0"/>
                </a:lnTo>
                <a:lnTo>
                  <a:pt x="8725001" y="0"/>
                </a:lnTo>
                <a:lnTo>
                  <a:pt x="8725001" y="19050"/>
                </a:lnTo>
                <a:close/>
              </a:path>
              <a:path w="9335135" h="19050">
                <a:moveTo>
                  <a:pt x="8686901" y="19050"/>
                </a:moveTo>
                <a:lnTo>
                  <a:pt x="8667851" y="19050"/>
                </a:lnTo>
                <a:lnTo>
                  <a:pt x="8667851" y="0"/>
                </a:lnTo>
                <a:lnTo>
                  <a:pt x="8686901" y="0"/>
                </a:lnTo>
                <a:lnTo>
                  <a:pt x="8686901" y="19050"/>
                </a:lnTo>
                <a:close/>
              </a:path>
              <a:path w="9335135" h="19050">
                <a:moveTo>
                  <a:pt x="8648801" y="19050"/>
                </a:moveTo>
                <a:lnTo>
                  <a:pt x="8629751" y="19050"/>
                </a:lnTo>
                <a:lnTo>
                  <a:pt x="8629751" y="0"/>
                </a:lnTo>
                <a:lnTo>
                  <a:pt x="8648801" y="0"/>
                </a:lnTo>
                <a:lnTo>
                  <a:pt x="8648801" y="19050"/>
                </a:lnTo>
                <a:close/>
              </a:path>
              <a:path w="9335135" h="19050">
                <a:moveTo>
                  <a:pt x="8610701" y="19050"/>
                </a:moveTo>
                <a:lnTo>
                  <a:pt x="8591651" y="19050"/>
                </a:lnTo>
                <a:lnTo>
                  <a:pt x="8591651" y="0"/>
                </a:lnTo>
                <a:lnTo>
                  <a:pt x="8610701" y="0"/>
                </a:lnTo>
                <a:lnTo>
                  <a:pt x="8610701" y="19050"/>
                </a:lnTo>
                <a:close/>
              </a:path>
              <a:path w="9335135" h="19050">
                <a:moveTo>
                  <a:pt x="8572601" y="19050"/>
                </a:moveTo>
                <a:lnTo>
                  <a:pt x="8553551" y="19050"/>
                </a:lnTo>
                <a:lnTo>
                  <a:pt x="8553551" y="0"/>
                </a:lnTo>
                <a:lnTo>
                  <a:pt x="8572601" y="0"/>
                </a:lnTo>
                <a:lnTo>
                  <a:pt x="8572601" y="19050"/>
                </a:lnTo>
                <a:close/>
              </a:path>
              <a:path w="9335135" h="19050">
                <a:moveTo>
                  <a:pt x="8534501" y="19050"/>
                </a:moveTo>
                <a:lnTo>
                  <a:pt x="8515451" y="19050"/>
                </a:lnTo>
                <a:lnTo>
                  <a:pt x="8515451" y="0"/>
                </a:lnTo>
                <a:lnTo>
                  <a:pt x="8534501" y="0"/>
                </a:lnTo>
                <a:lnTo>
                  <a:pt x="8534501" y="19050"/>
                </a:lnTo>
                <a:close/>
              </a:path>
              <a:path w="9335135" h="19050">
                <a:moveTo>
                  <a:pt x="8496401" y="19050"/>
                </a:moveTo>
                <a:lnTo>
                  <a:pt x="8477351" y="19050"/>
                </a:lnTo>
                <a:lnTo>
                  <a:pt x="8477351" y="0"/>
                </a:lnTo>
                <a:lnTo>
                  <a:pt x="8496401" y="0"/>
                </a:lnTo>
                <a:lnTo>
                  <a:pt x="8496401" y="19050"/>
                </a:lnTo>
                <a:close/>
              </a:path>
              <a:path w="9335135" h="19050">
                <a:moveTo>
                  <a:pt x="8458301" y="19050"/>
                </a:moveTo>
                <a:lnTo>
                  <a:pt x="8439251" y="19050"/>
                </a:lnTo>
                <a:lnTo>
                  <a:pt x="8439251" y="0"/>
                </a:lnTo>
                <a:lnTo>
                  <a:pt x="8458301" y="0"/>
                </a:lnTo>
                <a:lnTo>
                  <a:pt x="8458301" y="19050"/>
                </a:lnTo>
                <a:close/>
              </a:path>
              <a:path w="9335135" h="19050">
                <a:moveTo>
                  <a:pt x="8420201" y="19050"/>
                </a:moveTo>
                <a:lnTo>
                  <a:pt x="8401151" y="19050"/>
                </a:lnTo>
                <a:lnTo>
                  <a:pt x="8401151" y="0"/>
                </a:lnTo>
                <a:lnTo>
                  <a:pt x="8420201" y="0"/>
                </a:lnTo>
                <a:lnTo>
                  <a:pt x="8420201" y="19050"/>
                </a:lnTo>
                <a:close/>
              </a:path>
              <a:path w="9335135" h="19050">
                <a:moveTo>
                  <a:pt x="8382101" y="19050"/>
                </a:moveTo>
                <a:lnTo>
                  <a:pt x="8363051" y="19050"/>
                </a:lnTo>
                <a:lnTo>
                  <a:pt x="8363051" y="0"/>
                </a:lnTo>
                <a:lnTo>
                  <a:pt x="8382101" y="0"/>
                </a:lnTo>
                <a:lnTo>
                  <a:pt x="8382101" y="19050"/>
                </a:lnTo>
                <a:close/>
              </a:path>
              <a:path w="9335135" h="19050">
                <a:moveTo>
                  <a:pt x="8344001" y="19050"/>
                </a:moveTo>
                <a:lnTo>
                  <a:pt x="8324951" y="19050"/>
                </a:lnTo>
                <a:lnTo>
                  <a:pt x="8324951" y="0"/>
                </a:lnTo>
                <a:lnTo>
                  <a:pt x="8344001" y="0"/>
                </a:lnTo>
                <a:lnTo>
                  <a:pt x="8344001" y="19050"/>
                </a:lnTo>
                <a:close/>
              </a:path>
              <a:path w="9335135" h="19050">
                <a:moveTo>
                  <a:pt x="8305901" y="19050"/>
                </a:moveTo>
                <a:lnTo>
                  <a:pt x="8286851" y="19050"/>
                </a:lnTo>
                <a:lnTo>
                  <a:pt x="8286851" y="0"/>
                </a:lnTo>
                <a:lnTo>
                  <a:pt x="8305901" y="0"/>
                </a:lnTo>
                <a:lnTo>
                  <a:pt x="8305901" y="19050"/>
                </a:lnTo>
                <a:close/>
              </a:path>
              <a:path w="9335135" h="19050">
                <a:moveTo>
                  <a:pt x="8267801" y="19050"/>
                </a:moveTo>
                <a:lnTo>
                  <a:pt x="8248751" y="19050"/>
                </a:lnTo>
                <a:lnTo>
                  <a:pt x="8248751" y="0"/>
                </a:lnTo>
                <a:lnTo>
                  <a:pt x="8267801" y="0"/>
                </a:lnTo>
                <a:lnTo>
                  <a:pt x="8267801" y="19050"/>
                </a:lnTo>
                <a:close/>
              </a:path>
              <a:path w="9335135" h="19050">
                <a:moveTo>
                  <a:pt x="8229701" y="19050"/>
                </a:moveTo>
                <a:lnTo>
                  <a:pt x="8210651" y="19050"/>
                </a:lnTo>
                <a:lnTo>
                  <a:pt x="8210651" y="0"/>
                </a:lnTo>
                <a:lnTo>
                  <a:pt x="8229701" y="0"/>
                </a:lnTo>
                <a:lnTo>
                  <a:pt x="8229701" y="19050"/>
                </a:lnTo>
                <a:close/>
              </a:path>
              <a:path w="9335135" h="19050">
                <a:moveTo>
                  <a:pt x="8191601" y="19050"/>
                </a:moveTo>
                <a:lnTo>
                  <a:pt x="8172551" y="19050"/>
                </a:lnTo>
                <a:lnTo>
                  <a:pt x="8172551" y="0"/>
                </a:lnTo>
                <a:lnTo>
                  <a:pt x="8191601" y="0"/>
                </a:lnTo>
                <a:lnTo>
                  <a:pt x="8191601" y="19050"/>
                </a:lnTo>
                <a:close/>
              </a:path>
              <a:path w="9335135" h="19050">
                <a:moveTo>
                  <a:pt x="8153501" y="19050"/>
                </a:moveTo>
                <a:lnTo>
                  <a:pt x="8134451" y="19050"/>
                </a:lnTo>
                <a:lnTo>
                  <a:pt x="8134451" y="0"/>
                </a:lnTo>
                <a:lnTo>
                  <a:pt x="8153501" y="0"/>
                </a:lnTo>
                <a:lnTo>
                  <a:pt x="8153501" y="19050"/>
                </a:lnTo>
                <a:close/>
              </a:path>
              <a:path w="9335135" h="19050">
                <a:moveTo>
                  <a:pt x="8115401" y="19050"/>
                </a:moveTo>
                <a:lnTo>
                  <a:pt x="8096351" y="19050"/>
                </a:lnTo>
                <a:lnTo>
                  <a:pt x="8096351" y="0"/>
                </a:lnTo>
                <a:lnTo>
                  <a:pt x="8115401" y="0"/>
                </a:lnTo>
                <a:lnTo>
                  <a:pt x="8115401" y="19050"/>
                </a:lnTo>
                <a:close/>
              </a:path>
              <a:path w="9335135" h="19050">
                <a:moveTo>
                  <a:pt x="8077301" y="19050"/>
                </a:moveTo>
                <a:lnTo>
                  <a:pt x="8058251" y="19050"/>
                </a:lnTo>
                <a:lnTo>
                  <a:pt x="8058251" y="0"/>
                </a:lnTo>
                <a:lnTo>
                  <a:pt x="8077301" y="0"/>
                </a:lnTo>
                <a:lnTo>
                  <a:pt x="8077301" y="19050"/>
                </a:lnTo>
                <a:close/>
              </a:path>
              <a:path w="9335135" h="19050">
                <a:moveTo>
                  <a:pt x="8039201" y="19050"/>
                </a:moveTo>
                <a:lnTo>
                  <a:pt x="8020151" y="19050"/>
                </a:lnTo>
                <a:lnTo>
                  <a:pt x="8020151" y="0"/>
                </a:lnTo>
                <a:lnTo>
                  <a:pt x="8039201" y="0"/>
                </a:lnTo>
                <a:lnTo>
                  <a:pt x="8039201" y="19050"/>
                </a:lnTo>
                <a:close/>
              </a:path>
              <a:path w="9335135" h="19050">
                <a:moveTo>
                  <a:pt x="8001101" y="19050"/>
                </a:moveTo>
                <a:lnTo>
                  <a:pt x="7982051" y="19050"/>
                </a:lnTo>
                <a:lnTo>
                  <a:pt x="7982051" y="0"/>
                </a:lnTo>
                <a:lnTo>
                  <a:pt x="8001101" y="0"/>
                </a:lnTo>
                <a:lnTo>
                  <a:pt x="8001101" y="19050"/>
                </a:lnTo>
                <a:close/>
              </a:path>
              <a:path w="9335135" h="19050">
                <a:moveTo>
                  <a:pt x="7963001" y="19050"/>
                </a:moveTo>
                <a:lnTo>
                  <a:pt x="7943951" y="19050"/>
                </a:lnTo>
                <a:lnTo>
                  <a:pt x="7943951" y="0"/>
                </a:lnTo>
                <a:lnTo>
                  <a:pt x="7963001" y="0"/>
                </a:lnTo>
                <a:lnTo>
                  <a:pt x="7963001" y="19050"/>
                </a:lnTo>
                <a:close/>
              </a:path>
              <a:path w="9335135" h="19050">
                <a:moveTo>
                  <a:pt x="7924901" y="19050"/>
                </a:moveTo>
                <a:lnTo>
                  <a:pt x="7905851" y="19050"/>
                </a:lnTo>
                <a:lnTo>
                  <a:pt x="7905851" y="0"/>
                </a:lnTo>
                <a:lnTo>
                  <a:pt x="7924901" y="0"/>
                </a:lnTo>
                <a:lnTo>
                  <a:pt x="7924901" y="19050"/>
                </a:lnTo>
                <a:close/>
              </a:path>
              <a:path w="9335135" h="19050">
                <a:moveTo>
                  <a:pt x="7886801" y="19050"/>
                </a:moveTo>
                <a:lnTo>
                  <a:pt x="7867751" y="19050"/>
                </a:lnTo>
                <a:lnTo>
                  <a:pt x="7867751" y="0"/>
                </a:lnTo>
                <a:lnTo>
                  <a:pt x="7886801" y="0"/>
                </a:lnTo>
                <a:lnTo>
                  <a:pt x="7886801" y="19050"/>
                </a:lnTo>
                <a:close/>
              </a:path>
              <a:path w="9335135" h="19050">
                <a:moveTo>
                  <a:pt x="7848701" y="19050"/>
                </a:moveTo>
                <a:lnTo>
                  <a:pt x="7829651" y="19050"/>
                </a:lnTo>
                <a:lnTo>
                  <a:pt x="7829651" y="0"/>
                </a:lnTo>
                <a:lnTo>
                  <a:pt x="7848701" y="0"/>
                </a:lnTo>
                <a:lnTo>
                  <a:pt x="7848701" y="19050"/>
                </a:lnTo>
                <a:close/>
              </a:path>
              <a:path w="9335135" h="19050">
                <a:moveTo>
                  <a:pt x="7810601" y="19050"/>
                </a:moveTo>
                <a:lnTo>
                  <a:pt x="7791551" y="19050"/>
                </a:lnTo>
                <a:lnTo>
                  <a:pt x="7791551" y="0"/>
                </a:lnTo>
                <a:lnTo>
                  <a:pt x="7810601" y="0"/>
                </a:lnTo>
                <a:lnTo>
                  <a:pt x="7810601" y="19050"/>
                </a:lnTo>
                <a:close/>
              </a:path>
              <a:path w="9335135" h="19050">
                <a:moveTo>
                  <a:pt x="7772501" y="19050"/>
                </a:moveTo>
                <a:lnTo>
                  <a:pt x="7753451" y="19050"/>
                </a:lnTo>
                <a:lnTo>
                  <a:pt x="7753451" y="0"/>
                </a:lnTo>
                <a:lnTo>
                  <a:pt x="7772501" y="0"/>
                </a:lnTo>
                <a:lnTo>
                  <a:pt x="7772501" y="19050"/>
                </a:lnTo>
                <a:close/>
              </a:path>
              <a:path w="9335135" h="19050">
                <a:moveTo>
                  <a:pt x="7734401" y="19050"/>
                </a:moveTo>
                <a:lnTo>
                  <a:pt x="7715351" y="19050"/>
                </a:lnTo>
                <a:lnTo>
                  <a:pt x="7715351" y="0"/>
                </a:lnTo>
                <a:lnTo>
                  <a:pt x="7734401" y="0"/>
                </a:lnTo>
                <a:lnTo>
                  <a:pt x="7734401" y="19050"/>
                </a:lnTo>
                <a:close/>
              </a:path>
              <a:path w="9335135" h="19050">
                <a:moveTo>
                  <a:pt x="7696301" y="19050"/>
                </a:moveTo>
                <a:lnTo>
                  <a:pt x="7677251" y="19050"/>
                </a:lnTo>
                <a:lnTo>
                  <a:pt x="7677251" y="0"/>
                </a:lnTo>
                <a:lnTo>
                  <a:pt x="7696301" y="0"/>
                </a:lnTo>
                <a:lnTo>
                  <a:pt x="7696301" y="19050"/>
                </a:lnTo>
                <a:close/>
              </a:path>
              <a:path w="9335135" h="19050">
                <a:moveTo>
                  <a:pt x="7658201" y="19050"/>
                </a:moveTo>
                <a:lnTo>
                  <a:pt x="7639151" y="19050"/>
                </a:lnTo>
                <a:lnTo>
                  <a:pt x="7639151" y="0"/>
                </a:lnTo>
                <a:lnTo>
                  <a:pt x="7658201" y="0"/>
                </a:lnTo>
                <a:lnTo>
                  <a:pt x="7658201" y="19050"/>
                </a:lnTo>
                <a:close/>
              </a:path>
              <a:path w="9335135" h="19050">
                <a:moveTo>
                  <a:pt x="7620101" y="19050"/>
                </a:moveTo>
                <a:lnTo>
                  <a:pt x="7601051" y="19050"/>
                </a:lnTo>
                <a:lnTo>
                  <a:pt x="7601051" y="0"/>
                </a:lnTo>
                <a:lnTo>
                  <a:pt x="7620101" y="0"/>
                </a:lnTo>
                <a:lnTo>
                  <a:pt x="7620101" y="19050"/>
                </a:lnTo>
                <a:close/>
              </a:path>
              <a:path w="9335135" h="19050">
                <a:moveTo>
                  <a:pt x="7582001" y="19050"/>
                </a:moveTo>
                <a:lnTo>
                  <a:pt x="7562951" y="19050"/>
                </a:lnTo>
                <a:lnTo>
                  <a:pt x="7562951" y="0"/>
                </a:lnTo>
                <a:lnTo>
                  <a:pt x="7582001" y="0"/>
                </a:lnTo>
                <a:lnTo>
                  <a:pt x="7582001" y="19050"/>
                </a:lnTo>
                <a:close/>
              </a:path>
              <a:path w="9335135" h="19050">
                <a:moveTo>
                  <a:pt x="7543901" y="19050"/>
                </a:moveTo>
                <a:lnTo>
                  <a:pt x="7524851" y="19050"/>
                </a:lnTo>
                <a:lnTo>
                  <a:pt x="7524851" y="0"/>
                </a:lnTo>
                <a:lnTo>
                  <a:pt x="7543901" y="0"/>
                </a:lnTo>
                <a:lnTo>
                  <a:pt x="7543901" y="19050"/>
                </a:lnTo>
                <a:close/>
              </a:path>
              <a:path w="9335135" h="19050">
                <a:moveTo>
                  <a:pt x="7505801" y="19050"/>
                </a:moveTo>
                <a:lnTo>
                  <a:pt x="7486751" y="19050"/>
                </a:lnTo>
                <a:lnTo>
                  <a:pt x="7486751" y="0"/>
                </a:lnTo>
                <a:lnTo>
                  <a:pt x="7505801" y="0"/>
                </a:lnTo>
                <a:lnTo>
                  <a:pt x="7505801" y="19050"/>
                </a:lnTo>
                <a:close/>
              </a:path>
              <a:path w="9335135" h="19050">
                <a:moveTo>
                  <a:pt x="7467701" y="19050"/>
                </a:moveTo>
                <a:lnTo>
                  <a:pt x="7448651" y="19050"/>
                </a:lnTo>
                <a:lnTo>
                  <a:pt x="7448651" y="0"/>
                </a:lnTo>
                <a:lnTo>
                  <a:pt x="7467701" y="0"/>
                </a:lnTo>
                <a:lnTo>
                  <a:pt x="7467701" y="19050"/>
                </a:lnTo>
                <a:close/>
              </a:path>
              <a:path w="9335135" h="19050">
                <a:moveTo>
                  <a:pt x="7429601" y="19050"/>
                </a:moveTo>
                <a:lnTo>
                  <a:pt x="7410551" y="19050"/>
                </a:lnTo>
                <a:lnTo>
                  <a:pt x="7410551" y="0"/>
                </a:lnTo>
                <a:lnTo>
                  <a:pt x="7429601" y="0"/>
                </a:lnTo>
                <a:lnTo>
                  <a:pt x="7429601" y="19050"/>
                </a:lnTo>
                <a:close/>
              </a:path>
              <a:path w="9335135" h="19050">
                <a:moveTo>
                  <a:pt x="7391501" y="19050"/>
                </a:moveTo>
                <a:lnTo>
                  <a:pt x="7372451" y="19050"/>
                </a:lnTo>
                <a:lnTo>
                  <a:pt x="7372451" y="0"/>
                </a:lnTo>
                <a:lnTo>
                  <a:pt x="7391501" y="0"/>
                </a:lnTo>
                <a:lnTo>
                  <a:pt x="7391501" y="19050"/>
                </a:lnTo>
                <a:close/>
              </a:path>
              <a:path w="9335135" h="19050">
                <a:moveTo>
                  <a:pt x="7353401" y="19050"/>
                </a:moveTo>
                <a:lnTo>
                  <a:pt x="7334351" y="19050"/>
                </a:lnTo>
                <a:lnTo>
                  <a:pt x="7334351" y="0"/>
                </a:lnTo>
                <a:lnTo>
                  <a:pt x="7353401" y="0"/>
                </a:lnTo>
                <a:lnTo>
                  <a:pt x="7353401" y="19050"/>
                </a:lnTo>
                <a:close/>
              </a:path>
              <a:path w="9335135" h="19050">
                <a:moveTo>
                  <a:pt x="7315301" y="19050"/>
                </a:moveTo>
                <a:lnTo>
                  <a:pt x="7296251" y="19050"/>
                </a:lnTo>
                <a:lnTo>
                  <a:pt x="7296251" y="0"/>
                </a:lnTo>
                <a:lnTo>
                  <a:pt x="7315301" y="0"/>
                </a:lnTo>
                <a:lnTo>
                  <a:pt x="7315301" y="19050"/>
                </a:lnTo>
                <a:close/>
              </a:path>
              <a:path w="9335135" h="19050">
                <a:moveTo>
                  <a:pt x="7277201" y="19050"/>
                </a:moveTo>
                <a:lnTo>
                  <a:pt x="7258151" y="19050"/>
                </a:lnTo>
                <a:lnTo>
                  <a:pt x="7258151" y="0"/>
                </a:lnTo>
                <a:lnTo>
                  <a:pt x="7277201" y="0"/>
                </a:lnTo>
                <a:lnTo>
                  <a:pt x="7277201" y="19050"/>
                </a:lnTo>
                <a:close/>
              </a:path>
              <a:path w="9335135" h="19050">
                <a:moveTo>
                  <a:pt x="7239101" y="19050"/>
                </a:moveTo>
                <a:lnTo>
                  <a:pt x="7220051" y="19050"/>
                </a:lnTo>
                <a:lnTo>
                  <a:pt x="7220051" y="0"/>
                </a:lnTo>
                <a:lnTo>
                  <a:pt x="7239101" y="0"/>
                </a:lnTo>
                <a:lnTo>
                  <a:pt x="7239101" y="19050"/>
                </a:lnTo>
                <a:close/>
              </a:path>
              <a:path w="9335135" h="19050">
                <a:moveTo>
                  <a:pt x="7201001" y="19050"/>
                </a:moveTo>
                <a:lnTo>
                  <a:pt x="7181951" y="19050"/>
                </a:lnTo>
                <a:lnTo>
                  <a:pt x="7181951" y="0"/>
                </a:lnTo>
                <a:lnTo>
                  <a:pt x="7201001" y="0"/>
                </a:lnTo>
                <a:lnTo>
                  <a:pt x="7201001" y="19050"/>
                </a:lnTo>
                <a:close/>
              </a:path>
              <a:path w="9335135" h="19050">
                <a:moveTo>
                  <a:pt x="7162901" y="19050"/>
                </a:moveTo>
                <a:lnTo>
                  <a:pt x="7143851" y="19050"/>
                </a:lnTo>
                <a:lnTo>
                  <a:pt x="7143851" y="0"/>
                </a:lnTo>
                <a:lnTo>
                  <a:pt x="7162901" y="0"/>
                </a:lnTo>
                <a:lnTo>
                  <a:pt x="7162901" y="19050"/>
                </a:lnTo>
                <a:close/>
              </a:path>
              <a:path w="9335135" h="19050">
                <a:moveTo>
                  <a:pt x="7124801" y="19050"/>
                </a:moveTo>
                <a:lnTo>
                  <a:pt x="7105751" y="19050"/>
                </a:lnTo>
                <a:lnTo>
                  <a:pt x="7105751" y="0"/>
                </a:lnTo>
                <a:lnTo>
                  <a:pt x="7124801" y="0"/>
                </a:lnTo>
                <a:lnTo>
                  <a:pt x="7124801" y="19050"/>
                </a:lnTo>
                <a:close/>
              </a:path>
              <a:path w="9335135" h="19050">
                <a:moveTo>
                  <a:pt x="7086701" y="19050"/>
                </a:moveTo>
                <a:lnTo>
                  <a:pt x="7067651" y="19050"/>
                </a:lnTo>
                <a:lnTo>
                  <a:pt x="7067651" y="0"/>
                </a:lnTo>
                <a:lnTo>
                  <a:pt x="7086701" y="0"/>
                </a:lnTo>
                <a:lnTo>
                  <a:pt x="7086701" y="19050"/>
                </a:lnTo>
                <a:close/>
              </a:path>
              <a:path w="9335135" h="19050">
                <a:moveTo>
                  <a:pt x="7048601" y="19050"/>
                </a:moveTo>
                <a:lnTo>
                  <a:pt x="7029551" y="19050"/>
                </a:lnTo>
                <a:lnTo>
                  <a:pt x="7029551" y="0"/>
                </a:lnTo>
                <a:lnTo>
                  <a:pt x="7048601" y="0"/>
                </a:lnTo>
                <a:lnTo>
                  <a:pt x="7048601" y="19050"/>
                </a:lnTo>
                <a:close/>
              </a:path>
              <a:path w="9335135" h="19050">
                <a:moveTo>
                  <a:pt x="7010501" y="19050"/>
                </a:moveTo>
                <a:lnTo>
                  <a:pt x="6991451" y="19050"/>
                </a:lnTo>
                <a:lnTo>
                  <a:pt x="6991451" y="0"/>
                </a:lnTo>
                <a:lnTo>
                  <a:pt x="7010501" y="0"/>
                </a:lnTo>
                <a:lnTo>
                  <a:pt x="7010501" y="19050"/>
                </a:lnTo>
                <a:close/>
              </a:path>
              <a:path w="9335135" h="19050">
                <a:moveTo>
                  <a:pt x="6972401" y="19050"/>
                </a:moveTo>
                <a:lnTo>
                  <a:pt x="6953351" y="19050"/>
                </a:lnTo>
                <a:lnTo>
                  <a:pt x="6953351" y="0"/>
                </a:lnTo>
                <a:lnTo>
                  <a:pt x="6972401" y="0"/>
                </a:lnTo>
                <a:lnTo>
                  <a:pt x="6972401" y="19050"/>
                </a:lnTo>
                <a:close/>
              </a:path>
              <a:path w="9335135" h="19050">
                <a:moveTo>
                  <a:pt x="6934301" y="19050"/>
                </a:moveTo>
                <a:lnTo>
                  <a:pt x="6915251" y="19050"/>
                </a:lnTo>
                <a:lnTo>
                  <a:pt x="6915251" y="0"/>
                </a:lnTo>
                <a:lnTo>
                  <a:pt x="6934301" y="0"/>
                </a:lnTo>
                <a:lnTo>
                  <a:pt x="6934301" y="19050"/>
                </a:lnTo>
                <a:close/>
              </a:path>
              <a:path w="9335135" h="19050">
                <a:moveTo>
                  <a:pt x="6896201" y="19050"/>
                </a:moveTo>
                <a:lnTo>
                  <a:pt x="6877151" y="19050"/>
                </a:lnTo>
                <a:lnTo>
                  <a:pt x="6877151" y="0"/>
                </a:lnTo>
                <a:lnTo>
                  <a:pt x="6896201" y="0"/>
                </a:lnTo>
                <a:lnTo>
                  <a:pt x="6896201" y="19050"/>
                </a:lnTo>
                <a:close/>
              </a:path>
              <a:path w="9335135" h="19050">
                <a:moveTo>
                  <a:pt x="6858101" y="19050"/>
                </a:moveTo>
                <a:lnTo>
                  <a:pt x="6839051" y="19050"/>
                </a:lnTo>
                <a:lnTo>
                  <a:pt x="6839051" y="0"/>
                </a:lnTo>
                <a:lnTo>
                  <a:pt x="6858101" y="0"/>
                </a:lnTo>
                <a:lnTo>
                  <a:pt x="6858101" y="19050"/>
                </a:lnTo>
                <a:close/>
              </a:path>
              <a:path w="9335135" h="19050">
                <a:moveTo>
                  <a:pt x="6820001" y="19050"/>
                </a:moveTo>
                <a:lnTo>
                  <a:pt x="6800951" y="19050"/>
                </a:lnTo>
                <a:lnTo>
                  <a:pt x="6800951" y="0"/>
                </a:lnTo>
                <a:lnTo>
                  <a:pt x="6820001" y="0"/>
                </a:lnTo>
                <a:lnTo>
                  <a:pt x="6820001" y="19050"/>
                </a:lnTo>
                <a:close/>
              </a:path>
              <a:path w="9335135" h="19050">
                <a:moveTo>
                  <a:pt x="6781901" y="19050"/>
                </a:moveTo>
                <a:lnTo>
                  <a:pt x="6762851" y="19050"/>
                </a:lnTo>
                <a:lnTo>
                  <a:pt x="6762851" y="0"/>
                </a:lnTo>
                <a:lnTo>
                  <a:pt x="6781901" y="0"/>
                </a:lnTo>
                <a:lnTo>
                  <a:pt x="6781901" y="19050"/>
                </a:lnTo>
                <a:close/>
              </a:path>
              <a:path w="9335135" h="19050">
                <a:moveTo>
                  <a:pt x="6743801" y="19050"/>
                </a:moveTo>
                <a:lnTo>
                  <a:pt x="6724751" y="19050"/>
                </a:lnTo>
                <a:lnTo>
                  <a:pt x="6724751" y="0"/>
                </a:lnTo>
                <a:lnTo>
                  <a:pt x="6743801" y="0"/>
                </a:lnTo>
                <a:lnTo>
                  <a:pt x="6743801" y="19050"/>
                </a:lnTo>
                <a:close/>
              </a:path>
              <a:path w="9335135" h="19050">
                <a:moveTo>
                  <a:pt x="6705701" y="19050"/>
                </a:moveTo>
                <a:lnTo>
                  <a:pt x="6686651" y="19050"/>
                </a:lnTo>
                <a:lnTo>
                  <a:pt x="6686651" y="0"/>
                </a:lnTo>
                <a:lnTo>
                  <a:pt x="6705701" y="0"/>
                </a:lnTo>
                <a:lnTo>
                  <a:pt x="6705701" y="19050"/>
                </a:lnTo>
                <a:close/>
              </a:path>
              <a:path w="9335135" h="19050">
                <a:moveTo>
                  <a:pt x="6667601" y="19050"/>
                </a:moveTo>
                <a:lnTo>
                  <a:pt x="6648551" y="19050"/>
                </a:lnTo>
                <a:lnTo>
                  <a:pt x="6648551" y="0"/>
                </a:lnTo>
                <a:lnTo>
                  <a:pt x="6667601" y="0"/>
                </a:lnTo>
                <a:lnTo>
                  <a:pt x="6667601" y="19050"/>
                </a:lnTo>
                <a:close/>
              </a:path>
              <a:path w="9335135" h="19050">
                <a:moveTo>
                  <a:pt x="6629501" y="19050"/>
                </a:moveTo>
                <a:lnTo>
                  <a:pt x="6610451" y="19050"/>
                </a:lnTo>
                <a:lnTo>
                  <a:pt x="6610451" y="0"/>
                </a:lnTo>
                <a:lnTo>
                  <a:pt x="6629501" y="0"/>
                </a:lnTo>
                <a:lnTo>
                  <a:pt x="6629501" y="19050"/>
                </a:lnTo>
                <a:close/>
              </a:path>
              <a:path w="9335135" h="19050">
                <a:moveTo>
                  <a:pt x="6591401" y="19050"/>
                </a:moveTo>
                <a:lnTo>
                  <a:pt x="6572351" y="19050"/>
                </a:lnTo>
                <a:lnTo>
                  <a:pt x="6572351" y="0"/>
                </a:lnTo>
                <a:lnTo>
                  <a:pt x="6591401" y="0"/>
                </a:lnTo>
                <a:lnTo>
                  <a:pt x="6591401" y="19050"/>
                </a:lnTo>
                <a:close/>
              </a:path>
              <a:path w="9335135" h="19050">
                <a:moveTo>
                  <a:pt x="6553301" y="19050"/>
                </a:moveTo>
                <a:lnTo>
                  <a:pt x="6534251" y="19050"/>
                </a:lnTo>
                <a:lnTo>
                  <a:pt x="6534251" y="0"/>
                </a:lnTo>
                <a:lnTo>
                  <a:pt x="6553301" y="0"/>
                </a:lnTo>
                <a:lnTo>
                  <a:pt x="6553301" y="19050"/>
                </a:lnTo>
                <a:close/>
              </a:path>
              <a:path w="9335135" h="19050">
                <a:moveTo>
                  <a:pt x="6515201" y="19050"/>
                </a:moveTo>
                <a:lnTo>
                  <a:pt x="6496151" y="19050"/>
                </a:lnTo>
                <a:lnTo>
                  <a:pt x="6496151" y="0"/>
                </a:lnTo>
                <a:lnTo>
                  <a:pt x="6515201" y="0"/>
                </a:lnTo>
                <a:lnTo>
                  <a:pt x="6515201" y="19050"/>
                </a:lnTo>
                <a:close/>
              </a:path>
              <a:path w="9335135" h="19050">
                <a:moveTo>
                  <a:pt x="6477101" y="19050"/>
                </a:moveTo>
                <a:lnTo>
                  <a:pt x="6458051" y="19050"/>
                </a:lnTo>
                <a:lnTo>
                  <a:pt x="6458051" y="0"/>
                </a:lnTo>
                <a:lnTo>
                  <a:pt x="6477101" y="0"/>
                </a:lnTo>
                <a:lnTo>
                  <a:pt x="6477101" y="19050"/>
                </a:lnTo>
                <a:close/>
              </a:path>
              <a:path w="9335135" h="19050">
                <a:moveTo>
                  <a:pt x="6439001" y="19050"/>
                </a:moveTo>
                <a:lnTo>
                  <a:pt x="6419951" y="19050"/>
                </a:lnTo>
                <a:lnTo>
                  <a:pt x="6419951" y="0"/>
                </a:lnTo>
                <a:lnTo>
                  <a:pt x="6439001" y="0"/>
                </a:lnTo>
                <a:lnTo>
                  <a:pt x="6439001" y="19050"/>
                </a:lnTo>
                <a:close/>
              </a:path>
              <a:path w="9335135" h="19050">
                <a:moveTo>
                  <a:pt x="6400901" y="19050"/>
                </a:moveTo>
                <a:lnTo>
                  <a:pt x="6381851" y="19050"/>
                </a:lnTo>
                <a:lnTo>
                  <a:pt x="6381851" y="0"/>
                </a:lnTo>
                <a:lnTo>
                  <a:pt x="6400901" y="0"/>
                </a:lnTo>
                <a:lnTo>
                  <a:pt x="6400901" y="19050"/>
                </a:lnTo>
                <a:close/>
              </a:path>
              <a:path w="9335135" h="19050">
                <a:moveTo>
                  <a:pt x="6362801" y="19050"/>
                </a:moveTo>
                <a:lnTo>
                  <a:pt x="6343751" y="19050"/>
                </a:lnTo>
                <a:lnTo>
                  <a:pt x="6343751" y="0"/>
                </a:lnTo>
                <a:lnTo>
                  <a:pt x="6362801" y="0"/>
                </a:lnTo>
                <a:lnTo>
                  <a:pt x="6362801" y="19050"/>
                </a:lnTo>
                <a:close/>
              </a:path>
              <a:path w="9335135" h="19050">
                <a:moveTo>
                  <a:pt x="6324701" y="19050"/>
                </a:moveTo>
                <a:lnTo>
                  <a:pt x="6305651" y="19050"/>
                </a:lnTo>
                <a:lnTo>
                  <a:pt x="6305651" y="0"/>
                </a:lnTo>
                <a:lnTo>
                  <a:pt x="6324701" y="0"/>
                </a:lnTo>
                <a:lnTo>
                  <a:pt x="6324701" y="19050"/>
                </a:lnTo>
                <a:close/>
              </a:path>
              <a:path w="9335135" h="19050">
                <a:moveTo>
                  <a:pt x="6286601" y="19050"/>
                </a:moveTo>
                <a:lnTo>
                  <a:pt x="6267551" y="19050"/>
                </a:lnTo>
                <a:lnTo>
                  <a:pt x="6267551" y="0"/>
                </a:lnTo>
                <a:lnTo>
                  <a:pt x="6286601" y="0"/>
                </a:lnTo>
                <a:lnTo>
                  <a:pt x="6286601" y="19050"/>
                </a:lnTo>
                <a:close/>
              </a:path>
              <a:path w="9335135" h="19050">
                <a:moveTo>
                  <a:pt x="6248501" y="19050"/>
                </a:moveTo>
                <a:lnTo>
                  <a:pt x="6229451" y="19050"/>
                </a:lnTo>
                <a:lnTo>
                  <a:pt x="6229451" y="0"/>
                </a:lnTo>
                <a:lnTo>
                  <a:pt x="6248501" y="0"/>
                </a:lnTo>
                <a:lnTo>
                  <a:pt x="6248501" y="19050"/>
                </a:lnTo>
                <a:close/>
              </a:path>
              <a:path w="9335135" h="19050">
                <a:moveTo>
                  <a:pt x="6210401" y="19050"/>
                </a:moveTo>
                <a:lnTo>
                  <a:pt x="6191351" y="19050"/>
                </a:lnTo>
                <a:lnTo>
                  <a:pt x="6191351" y="0"/>
                </a:lnTo>
                <a:lnTo>
                  <a:pt x="6210401" y="0"/>
                </a:lnTo>
                <a:lnTo>
                  <a:pt x="6210401" y="19050"/>
                </a:lnTo>
                <a:close/>
              </a:path>
              <a:path w="9335135" h="19050">
                <a:moveTo>
                  <a:pt x="6172301" y="19050"/>
                </a:moveTo>
                <a:lnTo>
                  <a:pt x="6153251" y="19050"/>
                </a:lnTo>
                <a:lnTo>
                  <a:pt x="6153251" y="0"/>
                </a:lnTo>
                <a:lnTo>
                  <a:pt x="6172301" y="0"/>
                </a:lnTo>
                <a:lnTo>
                  <a:pt x="6172301" y="19050"/>
                </a:lnTo>
                <a:close/>
              </a:path>
              <a:path w="9335135" h="19050">
                <a:moveTo>
                  <a:pt x="6134201" y="19050"/>
                </a:moveTo>
                <a:lnTo>
                  <a:pt x="6115151" y="19050"/>
                </a:lnTo>
                <a:lnTo>
                  <a:pt x="6115151" y="0"/>
                </a:lnTo>
                <a:lnTo>
                  <a:pt x="6134201" y="0"/>
                </a:lnTo>
                <a:lnTo>
                  <a:pt x="6134201" y="19050"/>
                </a:lnTo>
                <a:close/>
              </a:path>
              <a:path w="9335135" h="19050">
                <a:moveTo>
                  <a:pt x="6096101" y="19050"/>
                </a:moveTo>
                <a:lnTo>
                  <a:pt x="6077051" y="19050"/>
                </a:lnTo>
                <a:lnTo>
                  <a:pt x="6077051" y="0"/>
                </a:lnTo>
                <a:lnTo>
                  <a:pt x="6096101" y="0"/>
                </a:lnTo>
                <a:lnTo>
                  <a:pt x="6096101" y="19050"/>
                </a:lnTo>
                <a:close/>
              </a:path>
              <a:path w="9335135" h="19050">
                <a:moveTo>
                  <a:pt x="6058001" y="19050"/>
                </a:moveTo>
                <a:lnTo>
                  <a:pt x="6038951" y="19050"/>
                </a:lnTo>
                <a:lnTo>
                  <a:pt x="6038951" y="0"/>
                </a:lnTo>
                <a:lnTo>
                  <a:pt x="6058001" y="0"/>
                </a:lnTo>
                <a:lnTo>
                  <a:pt x="6058001" y="19050"/>
                </a:lnTo>
                <a:close/>
              </a:path>
              <a:path w="9335135" h="19050">
                <a:moveTo>
                  <a:pt x="6019901" y="19050"/>
                </a:moveTo>
                <a:lnTo>
                  <a:pt x="6000851" y="19050"/>
                </a:lnTo>
                <a:lnTo>
                  <a:pt x="6000851" y="0"/>
                </a:lnTo>
                <a:lnTo>
                  <a:pt x="6019901" y="0"/>
                </a:lnTo>
                <a:lnTo>
                  <a:pt x="6019901" y="19050"/>
                </a:lnTo>
                <a:close/>
              </a:path>
              <a:path w="9335135" h="19050">
                <a:moveTo>
                  <a:pt x="5981801" y="19050"/>
                </a:moveTo>
                <a:lnTo>
                  <a:pt x="5962751" y="19050"/>
                </a:lnTo>
                <a:lnTo>
                  <a:pt x="5962751" y="0"/>
                </a:lnTo>
                <a:lnTo>
                  <a:pt x="5981801" y="0"/>
                </a:lnTo>
                <a:lnTo>
                  <a:pt x="5981801" y="19050"/>
                </a:lnTo>
                <a:close/>
              </a:path>
              <a:path w="9335135" h="19050">
                <a:moveTo>
                  <a:pt x="5943701" y="19050"/>
                </a:moveTo>
                <a:lnTo>
                  <a:pt x="5924651" y="19050"/>
                </a:lnTo>
                <a:lnTo>
                  <a:pt x="5924651" y="0"/>
                </a:lnTo>
                <a:lnTo>
                  <a:pt x="5943701" y="0"/>
                </a:lnTo>
                <a:lnTo>
                  <a:pt x="5943701" y="19050"/>
                </a:lnTo>
                <a:close/>
              </a:path>
              <a:path w="9335135" h="19050">
                <a:moveTo>
                  <a:pt x="5905601" y="19050"/>
                </a:moveTo>
                <a:lnTo>
                  <a:pt x="5886551" y="19050"/>
                </a:lnTo>
                <a:lnTo>
                  <a:pt x="5886551" y="0"/>
                </a:lnTo>
                <a:lnTo>
                  <a:pt x="5905601" y="0"/>
                </a:lnTo>
                <a:lnTo>
                  <a:pt x="5905601" y="19050"/>
                </a:lnTo>
                <a:close/>
              </a:path>
              <a:path w="9335135" h="19050">
                <a:moveTo>
                  <a:pt x="5867501" y="19050"/>
                </a:moveTo>
                <a:lnTo>
                  <a:pt x="5848451" y="19050"/>
                </a:lnTo>
                <a:lnTo>
                  <a:pt x="5848451" y="0"/>
                </a:lnTo>
                <a:lnTo>
                  <a:pt x="5867501" y="0"/>
                </a:lnTo>
                <a:lnTo>
                  <a:pt x="5867501" y="19050"/>
                </a:lnTo>
                <a:close/>
              </a:path>
              <a:path w="9335135" h="19050">
                <a:moveTo>
                  <a:pt x="5829401" y="19050"/>
                </a:moveTo>
                <a:lnTo>
                  <a:pt x="5810351" y="19050"/>
                </a:lnTo>
                <a:lnTo>
                  <a:pt x="5810351" y="0"/>
                </a:lnTo>
                <a:lnTo>
                  <a:pt x="5829401" y="0"/>
                </a:lnTo>
                <a:lnTo>
                  <a:pt x="5829401" y="19050"/>
                </a:lnTo>
                <a:close/>
              </a:path>
              <a:path w="9335135" h="19050">
                <a:moveTo>
                  <a:pt x="5791301" y="19050"/>
                </a:moveTo>
                <a:lnTo>
                  <a:pt x="5772251" y="19050"/>
                </a:lnTo>
                <a:lnTo>
                  <a:pt x="5772251" y="0"/>
                </a:lnTo>
                <a:lnTo>
                  <a:pt x="5791301" y="0"/>
                </a:lnTo>
                <a:lnTo>
                  <a:pt x="5791301" y="19050"/>
                </a:lnTo>
                <a:close/>
              </a:path>
              <a:path w="9335135" h="19050">
                <a:moveTo>
                  <a:pt x="5753201" y="19050"/>
                </a:moveTo>
                <a:lnTo>
                  <a:pt x="5734151" y="19050"/>
                </a:lnTo>
                <a:lnTo>
                  <a:pt x="5734151" y="0"/>
                </a:lnTo>
                <a:lnTo>
                  <a:pt x="5753201" y="0"/>
                </a:lnTo>
                <a:lnTo>
                  <a:pt x="5753201" y="19050"/>
                </a:lnTo>
                <a:close/>
              </a:path>
              <a:path w="9335135" h="19050">
                <a:moveTo>
                  <a:pt x="5715101" y="19050"/>
                </a:moveTo>
                <a:lnTo>
                  <a:pt x="5696051" y="19050"/>
                </a:lnTo>
                <a:lnTo>
                  <a:pt x="5696051" y="0"/>
                </a:lnTo>
                <a:lnTo>
                  <a:pt x="5715101" y="0"/>
                </a:lnTo>
                <a:lnTo>
                  <a:pt x="5715101" y="19050"/>
                </a:lnTo>
                <a:close/>
              </a:path>
              <a:path w="9335135" h="19050">
                <a:moveTo>
                  <a:pt x="5677001" y="19050"/>
                </a:moveTo>
                <a:lnTo>
                  <a:pt x="5657951" y="19050"/>
                </a:lnTo>
                <a:lnTo>
                  <a:pt x="5657951" y="0"/>
                </a:lnTo>
                <a:lnTo>
                  <a:pt x="5677001" y="0"/>
                </a:lnTo>
                <a:lnTo>
                  <a:pt x="5677001" y="19050"/>
                </a:lnTo>
                <a:close/>
              </a:path>
              <a:path w="9335135" h="19050">
                <a:moveTo>
                  <a:pt x="5638901" y="19050"/>
                </a:moveTo>
                <a:lnTo>
                  <a:pt x="5619851" y="19050"/>
                </a:lnTo>
                <a:lnTo>
                  <a:pt x="5619851" y="0"/>
                </a:lnTo>
                <a:lnTo>
                  <a:pt x="5638901" y="0"/>
                </a:lnTo>
                <a:lnTo>
                  <a:pt x="5638901" y="19050"/>
                </a:lnTo>
                <a:close/>
              </a:path>
              <a:path w="9335135" h="19050">
                <a:moveTo>
                  <a:pt x="5600801" y="19050"/>
                </a:moveTo>
                <a:lnTo>
                  <a:pt x="5581751" y="19050"/>
                </a:lnTo>
                <a:lnTo>
                  <a:pt x="5581751" y="0"/>
                </a:lnTo>
                <a:lnTo>
                  <a:pt x="5600801" y="0"/>
                </a:lnTo>
                <a:lnTo>
                  <a:pt x="5600801" y="19050"/>
                </a:lnTo>
                <a:close/>
              </a:path>
              <a:path w="9335135" h="19050">
                <a:moveTo>
                  <a:pt x="5562701" y="19050"/>
                </a:moveTo>
                <a:lnTo>
                  <a:pt x="5543651" y="19050"/>
                </a:lnTo>
                <a:lnTo>
                  <a:pt x="5543651" y="0"/>
                </a:lnTo>
                <a:lnTo>
                  <a:pt x="5562701" y="0"/>
                </a:lnTo>
                <a:lnTo>
                  <a:pt x="5562701" y="19050"/>
                </a:lnTo>
                <a:close/>
              </a:path>
              <a:path w="9335135" h="19050">
                <a:moveTo>
                  <a:pt x="5524601" y="19050"/>
                </a:moveTo>
                <a:lnTo>
                  <a:pt x="5505551" y="19050"/>
                </a:lnTo>
                <a:lnTo>
                  <a:pt x="5505551" y="0"/>
                </a:lnTo>
                <a:lnTo>
                  <a:pt x="5524601" y="0"/>
                </a:lnTo>
                <a:lnTo>
                  <a:pt x="5524601" y="19050"/>
                </a:lnTo>
                <a:close/>
              </a:path>
              <a:path w="9335135" h="19050">
                <a:moveTo>
                  <a:pt x="5486501" y="19050"/>
                </a:moveTo>
                <a:lnTo>
                  <a:pt x="5467451" y="19050"/>
                </a:lnTo>
                <a:lnTo>
                  <a:pt x="5467451" y="0"/>
                </a:lnTo>
                <a:lnTo>
                  <a:pt x="5486501" y="0"/>
                </a:lnTo>
                <a:lnTo>
                  <a:pt x="5486501" y="19050"/>
                </a:lnTo>
                <a:close/>
              </a:path>
              <a:path w="9335135" h="19050">
                <a:moveTo>
                  <a:pt x="5448401" y="19050"/>
                </a:moveTo>
                <a:lnTo>
                  <a:pt x="5429351" y="19050"/>
                </a:lnTo>
                <a:lnTo>
                  <a:pt x="5429351" y="0"/>
                </a:lnTo>
                <a:lnTo>
                  <a:pt x="5448401" y="0"/>
                </a:lnTo>
                <a:lnTo>
                  <a:pt x="5448401" y="19050"/>
                </a:lnTo>
                <a:close/>
              </a:path>
              <a:path w="9335135" h="19050">
                <a:moveTo>
                  <a:pt x="5410301" y="19050"/>
                </a:moveTo>
                <a:lnTo>
                  <a:pt x="5391251" y="19050"/>
                </a:lnTo>
                <a:lnTo>
                  <a:pt x="5391251" y="0"/>
                </a:lnTo>
                <a:lnTo>
                  <a:pt x="5410301" y="0"/>
                </a:lnTo>
                <a:lnTo>
                  <a:pt x="5410301" y="19050"/>
                </a:lnTo>
                <a:close/>
              </a:path>
              <a:path w="9335135" h="19050">
                <a:moveTo>
                  <a:pt x="5372201" y="19050"/>
                </a:moveTo>
                <a:lnTo>
                  <a:pt x="5353151" y="19050"/>
                </a:lnTo>
                <a:lnTo>
                  <a:pt x="5353151" y="0"/>
                </a:lnTo>
                <a:lnTo>
                  <a:pt x="5372201" y="0"/>
                </a:lnTo>
                <a:lnTo>
                  <a:pt x="5372201" y="19050"/>
                </a:lnTo>
                <a:close/>
              </a:path>
              <a:path w="9335135" h="19050">
                <a:moveTo>
                  <a:pt x="5334101" y="19050"/>
                </a:moveTo>
                <a:lnTo>
                  <a:pt x="5315051" y="19050"/>
                </a:lnTo>
                <a:lnTo>
                  <a:pt x="5315051" y="0"/>
                </a:lnTo>
                <a:lnTo>
                  <a:pt x="5334101" y="0"/>
                </a:lnTo>
                <a:lnTo>
                  <a:pt x="5334101" y="19050"/>
                </a:lnTo>
                <a:close/>
              </a:path>
              <a:path w="9335135" h="19050">
                <a:moveTo>
                  <a:pt x="5296001" y="19050"/>
                </a:moveTo>
                <a:lnTo>
                  <a:pt x="5276951" y="19050"/>
                </a:lnTo>
                <a:lnTo>
                  <a:pt x="5276951" y="0"/>
                </a:lnTo>
                <a:lnTo>
                  <a:pt x="5296001" y="0"/>
                </a:lnTo>
                <a:lnTo>
                  <a:pt x="5296001" y="19050"/>
                </a:lnTo>
                <a:close/>
              </a:path>
              <a:path w="9335135" h="19050">
                <a:moveTo>
                  <a:pt x="5257901" y="19050"/>
                </a:moveTo>
                <a:lnTo>
                  <a:pt x="5238851" y="19050"/>
                </a:lnTo>
                <a:lnTo>
                  <a:pt x="5238851" y="0"/>
                </a:lnTo>
                <a:lnTo>
                  <a:pt x="5257901" y="0"/>
                </a:lnTo>
                <a:lnTo>
                  <a:pt x="5257901" y="19050"/>
                </a:lnTo>
                <a:close/>
              </a:path>
              <a:path w="9335135" h="19050">
                <a:moveTo>
                  <a:pt x="5219801" y="19050"/>
                </a:moveTo>
                <a:lnTo>
                  <a:pt x="5200751" y="19050"/>
                </a:lnTo>
                <a:lnTo>
                  <a:pt x="5200751" y="0"/>
                </a:lnTo>
                <a:lnTo>
                  <a:pt x="5219801" y="0"/>
                </a:lnTo>
                <a:lnTo>
                  <a:pt x="5219801" y="19050"/>
                </a:lnTo>
                <a:close/>
              </a:path>
              <a:path w="9335135" h="19050">
                <a:moveTo>
                  <a:pt x="5181701" y="19050"/>
                </a:moveTo>
                <a:lnTo>
                  <a:pt x="5162651" y="19050"/>
                </a:lnTo>
                <a:lnTo>
                  <a:pt x="5162651" y="0"/>
                </a:lnTo>
                <a:lnTo>
                  <a:pt x="5181701" y="0"/>
                </a:lnTo>
                <a:lnTo>
                  <a:pt x="5181701" y="19050"/>
                </a:lnTo>
                <a:close/>
              </a:path>
              <a:path w="9335135" h="19050">
                <a:moveTo>
                  <a:pt x="5143601" y="19050"/>
                </a:moveTo>
                <a:lnTo>
                  <a:pt x="5124551" y="19050"/>
                </a:lnTo>
                <a:lnTo>
                  <a:pt x="5124551" y="0"/>
                </a:lnTo>
                <a:lnTo>
                  <a:pt x="5143601" y="0"/>
                </a:lnTo>
                <a:lnTo>
                  <a:pt x="5143601" y="19050"/>
                </a:lnTo>
                <a:close/>
              </a:path>
              <a:path w="9335135" h="19050">
                <a:moveTo>
                  <a:pt x="5105501" y="19050"/>
                </a:moveTo>
                <a:lnTo>
                  <a:pt x="5086451" y="19050"/>
                </a:lnTo>
                <a:lnTo>
                  <a:pt x="5086451" y="0"/>
                </a:lnTo>
                <a:lnTo>
                  <a:pt x="5105501" y="0"/>
                </a:lnTo>
                <a:lnTo>
                  <a:pt x="5105501" y="19050"/>
                </a:lnTo>
                <a:close/>
              </a:path>
              <a:path w="9335135" h="19050">
                <a:moveTo>
                  <a:pt x="5067401" y="19050"/>
                </a:moveTo>
                <a:lnTo>
                  <a:pt x="5048351" y="19050"/>
                </a:lnTo>
                <a:lnTo>
                  <a:pt x="5048351" y="0"/>
                </a:lnTo>
                <a:lnTo>
                  <a:pt x="5067401" y="0"/>
                </a:lnTo>
                <a:lnTo>
                  <a:pt x="5067401" y="19050"/>
                </a:lnTo>
                <a:close/>
              </a:path>
              <a:path w="9335135" h="19050">
                <a:moveTo>
                  <a:pt x="5029301" y="19050"/>
                </a:moveTo>
                <a:lnTo>
                  <a:pt x="5010251" y="19050"/>
                </a:lnTo>
                <a:lnTo>
                  <a:pt x="5010251" y="0"/>
                </a:lnTo>
                <a:lnTo>
                  <a:pt x="5029301" y="0"/>
                </a:lnTo>
                <a:lnTo>
                  <a:pt x="5029301" y="19050"/>
                </a:lnTo>
                <a:close/>
              </a:path>
              <a:path w="9335135" h="19050">
                <a:moveTo>
                  <a:pt x="4991201" y="19050"/>
                </a:moveTo>
                <a:lnTo>
                  <a:pt x="4972151" y="19050"/>
                </a:lnTo>
                <a:lnTo>
                  <a:pt x="4972151" y="0"/>
                </a:lnTo>
                <a:lnTo>
                  <a:pt x="4991201" y="0"/>
                </a:lnTo>
                <a:lnTo>
                  <a:pt x="4991201" y="19050"/>
                </a:lnTo>
                <a:close/>
              </a:path>
              <a:path w="9335135" h="19050">
                <a:moveTo>
                  <a:pt x="4953101" y="19050"/>
                </a:moveTo>
                <a:lnTo>
                  <a:pt x="4934051" y="19050"/>
                </a:lnTo>
                <a:lnTo>
                  <a:pt x="4934051" y="0"/>
                </a:lnTo>
                <a:lnTo>
                  <a:pt x="4953101" y="0"/>
                </a:lnTo>
                <a:lnTo>
                  <a:pt x="4953101" y="19050"/>
                </a:lnTo>
                <a:close/>
              </a:path>
              <a:path w="9335135" h="19050">
                <a:moveTo>
                  <a:pt x="4915001" y="19050"/>
                </a:moveTo>
                <a:lnTo>
                  <a:pt x="4895951" y="19050"/>
                </a:lnTo>
                <a:lnTo>
                  <a:pt x="4895951" y="0"/>
                </a:lnTo>
                <a:lnTo>
                  <a:pt x="4915001" y="0"/>
                </a:lnTo>
                <a:lnTo>
                  <a:pt x="4915001" y="19050"/>
                </a:lnTo>
                <a:close/>
              </a:path>
              <a:path w="9335135" h="19050">
                <a:moveTo>
                  <a:pt x="4876901" y="19050"/>
                </a:moveTo>
                <a:lnTo>
                  <a:pt x="4857851" y="19050"/>
                </a:lnTo>
                <a:lnTo>
                  <a:pt x="4857851" y="0"/>
                </a:lnTo>
                <a:lnTo>
                  <a:pt x="4876901" y="0"/>
                </a:lnTo>
                <a:lnTo>
                  <a:pt x="4876901" y="19050"/>
                </a:lnTo>
                <a:close/>
              </a:path>
              <a:path w="9335135" h="19050">
                <a:moveTo>
                  <a:pt x="4838801" y="19050"/>
                </a:moveTo>
                <a:lnTo>
                  <a:pt x="4819751" y="19050"/>
                </a:lnTo>
                <a:lnTo>
                  <a:pt x="4819751" y="0"/>
                </a:lnTo>
                <a:lnTo>
                  <a:pt x="4838801" y="0"/>
                </a:lnTo>
                <a:lnTo>
                  <a:pt x="4838801" y="19050"/>
                </a:lnTo>
                <a:close/>
              </a:path>
              <a:path w="9335135" h="19050">
                <a:moveTo>
                  <a:pt x="4800701" y="19050"/>
                </a:moveTo>
                <a:lnTo>
                  <a:pt x="4781651" y="19050"/>
                </a:lnTo>
                <a:lnTo>
                  <a:pt x="4781651" y="0"/>
                </a:lnTo>
                <a:lnTo>
                  <a:pt x="4800701" y="0"/>
                </a:lnTo>
                <a:lnTo>
                  <a:pt x="4800701" y="19050"/>
                </a:lnTo>
                <a:close/>
              </a:path>
              <a:path w="9335135" h="19050">
                <a:moveTo>
                  <a:pt x="4762601" y="19050"/>
                </a:moveTo>
                <a:lnTo>
                  <a:pt x="4743551" y="19050"/>
                </a:lnTo>
                <a:lnTo>
                  <a:pt x="4743551" y="0"/>
                </a:lnTo>
                <a:lnTo>
                  <a:pt x="4762601" y="0"/>
                </a:lnTo>
                <a:lnTo>
                  <a:pt x="4762601" y="19050"/>
                </a:lnTo>
                <a:close/>
              </a:path>
              <a:path w="9335135" h="19050">
                <a:moveTo>
                  <a:pt x="4724501" y="19050"/>
                </a:moveTo>
                <a:lnTo>
                  <a:pt x="4705451" y="19050"/>
                </a:lnTo>
                <a:lnTo>
                  <a:pt x="4705451" y="0"/>
                </a:lnTo>
                <a:lnTo>
                  <a:pt x="4724501" y="0"/>
                </a:lnTo>
                <a:lnTo>
                  <a:pt x="4724501" y="19050"/>
                </a:lnTo>
                <a:close/>
              </a:path>
              <a:path w="9335135" h="19050">
                <a:moveTo>
                  <a:pt x="4686401" y="19050"/>
                </a:moveTo>
                <a:lnTo>
                  <a:pt x="4667351" y="19050"/>
                </a:lnTo>
                <a:lnTo>
                  <a:pt x="4667351" y="0"/>
                </a:lnTo>
                <a:lnTo>
                  <a:pt x="4686401" y="0"/>
                </a:lnTo>
                <a:lnTo>
                  <a:pt x="4686401" y="19050"/>
                </a:lnTo>
                <a:close/>
              </a:path>
              <a:path w="9335135" h="19050">
                <a:moveTo>
                  <a:pt x="4648301" y="19050"/>
                </a:moveTo>
                <a:lnTo>
                  <a:pt x="4629251" y="19050"/>
                </a:lnTo>
                <a:lnTo>
                  <a:pt x="4629251" y="0"/>
                </a:lnTo>
                <a:lnTo>
                  <a:pt x="4648301" y="0"/>
                </a:lnTo>
                <a:lnTo>
                  <a:pt x="4648301" y="19050"/>
                </a:lnTo>
                <a:close/>
              </a:path>
              <a:path w="9335135" h="19050">
                <a:moveTo>
                  <a:pt x="4610201" y="19050"/>
                </a:moveTo>
                <a:lnTo>
                  <a:pt x="4591151" y="19050"/>
                </a:lnTo>
                <a:lnTo>
                  <a:pt x="4591151" y="0"/>
                </a:lnTo>
                <a:lnTo>
                  <a:pt x="4610201" y="0"/>
                </a:lnTo>
                <a:lnTo>
                  <a:pt x="4610201" y="19050"/>
                </a:lnTo>
                <a:close/>
              </a:path>
              <a:path w="9335135" h="19050">
                <a:moveTo>
                  <a:pt x="4572101" y="19050"/>
                </a:moveTo>
                <a:lnTo>
                  <a:pt x="4553051" y="19050"/>
                </a:lnTo>
                <a:lnTo>
                  <a:pt x="4553051" y="0"/>
                </a:lnTo>
                <a:lnTo>
                  <a:pt x="4572101" y="0"/>
                </a:lnTo>
                <a:lnTo>
                  <a:pt x="4572101" y="19050"/>
                </a:lnTo>
                <a:close/>
              </a:path>
              <a:path w="9335135" h="19050">
                <a:moveTo>
                  <a:pt x="4534001" y="19050"/>
                </a:moveTo>
                <a:lnTo>
                  <a:pt x="4514951" y="19050"/>
                </a:lnTo>
                <a:lnTo>
                  <a:pt x="4514951" y="0"/>
                </a:lnTo>
                <a:lnTo>
                  <a:pt x="4534001" y="0"/>
                </a:lnTo>
                <a:lnTo>
                  <a:pt x="4534001" y="19050"/>
                </a:lnTo>
                <a:close/>
              </a:path>
              <a:path w="9335135" h="19050">
                <a:moveTo>
                  <a:pt x="4495901" y="19050"/>
                </a:moveTo>
                <a:lnTo>
                  <a:pt x="4476851" y="19050"/>
                </a:lnTo>
                <a:lnTo>
                  <a:pt x="4476851" y="0"/>
                </a:lnTo>
                <a:lnTo>
                  <a:pt x="4495901" y="0"/>
                </a:lnTo>
                <a:lnTo>
                  <a:pt x="4495901" y="19050"/>
                </a:lnTo>
                <a:close/>
              </a:path>
              <a:path w="9335135" h="19050">
                <a:moveTo>
                  <a:pt x="4457801" y="19050"/>
                </a:moveTo>
                <a:lnTo>
                  <a:pt x="4438751" y="19050"/>
                </a:lnTo>
                <a:lnTo>
                  <a:pt x="4438751" y="0"/>
                </a:lnTo>
                <a:lnTo>
                  <a:pt x="4457801" y="0"/>
                </a:lnTo>
                <a:lnTo>
                  <a:pt x="4457801" y="19050"/>
                </a:lnTo>
                <a:close/>
              </a:path>
              <a:path w="9335135" h="19050">
                <a:moveTo>
                  <a:pt x="4419701" y="19050"/>
                </a:moveTo>
                <a:lnTo>
                  <a:pt x="4400651" y="19050"/>
                </a:lnTo>
                <a:lnTo>
                  <a:pt x="4400651" y="0"/>
                </a:lnTo>
                <a:lnTo>
                  <a:pt x="4419701" y="0"/>
                </a:lnTo>
                <a:lnTo>
                  <a:pt x="4419701" y="19050"/>
                </a:lnTo>
                <a:close/>
              </a:path>
              <a:path w="9335135" h="19050">
                <a:moveTo>
                  <a:pt x="4381601" y="19050"/>
                </a:moveTo>
                <a:lnTo>
                  <a:pt x="4362551" y="19050"/>
                </a:lnTo>
                <a:lnTo>
                  <a:pt x="4362551" y="0"/>
                </a:lnTo>
                <a:lnTo>
                  <a:pt x="4381601" y="0"/>
                </a:lnTo>
                <a:lnTo>
                  <a:pt x="4381601" y="19050"/>
                </a:lnTo>
                <a:close/>
              </a:path>
              <a:path w="9335135" h="19050">
                <a:moveTo>
                  <a:pt x="4343501" y="19050"/>
                </a:moveTo>
                <a:lnTo>
                  <a:pt x="4324451" y="19050"/>
                </a:lnTo>
                <a:lnTo>
                  <a:pt x="4324451" y="0"/>
                </a:lnTo>
                <a:lnTo>
                  <a:pt x="4343501" y="0"/>
                </a:lnTo>
                <a:lnTo>
                  <a:pt x="4343501" y="19050"/>
                </a:lnTo>
                <a:close/>
              </a:path>
              <a:path w="9335135" h="19050">
                <a:moveTo>
                  <a:pt x="4305401" y="19050"/>
                </a:moveTo>
                <a:lnTo>
                  <a:pt x="4286351" y="19050"/>
                </a:lnTo>
                <a:lnTo>
                  <a:pt x="4286351" y="0"/>
                </a:lnTo>
                <a:lnTo>
                  <a:pt x="4305401" y="0"/>
                </a:lnTo>
                <a:lnTo>
                  <a:pt x="4305401" y="19050"/>
                </a:lnTo>
                <a:close/>
              </a:path>
              <a:path w="9335135" h="19050">
                <a:moveTo>
                  <a:pt x="4267301" y="19050"/>
                </a:moveTo>
                <a:lnTo>
                  <a:pt x="4248251" y="19050"/>
                </a:lnTo>
                <a:lnTo>
                  <a:pt x="4248251" y="0"/>
                </a:lnTo>
                <a:lnTo>
                  <a:pt x="4267301" y="0"/>
                </a:lnTo>
                <a:lnTo>
                  <a:pt x="4267301" y="19050"/>
                </a:lnTo>
                <a:close/>
              </a:path>
              <a:path w="9335135" h="19050">
                <a:moveTo>
                  <a:pt x="4229201" y="19050"/>
                </a:moveTo>
                <a:lnTo>
                  <a:pt x="4210151" y="19050"/>
                </a:lnTo>
                <a:lnTo>
                  <a:pt x="4210151" y="0"/>
                </a:lnTo>
                <a:lnTo>
                  <a:pt x="4229201" y="0"/>
                </a:lnTo>
                <a:lnTo>
                  <a:pt x="4229201" y="19050"/>
                </a:lnTo>
                <a:close/>
              </a:path>
              <a:path w="9335135" h="19050">
                <a:moveTo>
                  <a:pt x="4191101" y="19050"/>
                </a:moveTo>
                <a:lnTo>
                  <a:pt x="4172051" y="19050"/>
                </a:lnTo>
                <a:lnTo>
                  <a:pt x="4172051" y="0"/>
                </a:lnTo>
                <a:lnTo>
                  <a:pt x="4191101" y="0"/>
                </a:lnTo>
                <a:lnTo>
                  <a:pt x="4191101" y="19050"/>
                </a:lnTo>
                <a:close/>
              </a:path>
              <a:path w="9335135" h="19050">
                <a:moveTo>
                  <a:pt x="4153001" y="19050"/>
                </a:moveTo>
                <a:lnTo>
                  <a:pt x="4133951" y="19050"/>
                </a:lnTo>
                <a:lnTo>
                  <a:pt x="4133951" y="0"/>
                </a:lnTo>
                <a:lnTo>
                  <a:pt x="4153001" y="0"/>
                </a:lnTo>
                <a:lnTo>
                  <a:pt x="4153001" y="19050"/>
                </a:lnTo>
                <a:close/>
              </a:path>
              <a:path w="9335135" h="19050">
                <a:moveTo>
                  <a:pt x="4114901" y="19050"/>
                </a:moveTo>
                <a:lnTo>
                  <a:pt x="4095851" y="19050"/>
                </a:lnTo>
                <a:lnTo>
                  <a:pt x="4095851" y="0"/>
                </a:lnTo>
                <a:lnTo>
                  <a:pt x="4114901" y="0"/>
                </a:lnTo>
                <a:lnTo>
                  <a:pt x="4114901" y="19050"/>
                </a:lnTo>
                <a:close/>
              </a:path>
              <a:path w="9335135" h="19050">
                <a:moveTo>
                  <a:pt x="4076801" y="19050"/>
                </a:moveTo>
                <a:lnTo>
                  <a:pt x="4057751" y="19050"/>
                </a:lnTo>
                <a:lnTo>
                  <a:pt x="4057751" y="0"/>
                </a:lnTo>
                <a:lnTo>
                  <a:pt x="4076801" y="0"/>
                </a:lnTo>
                <a:lnTo>
                  <a:pt x="4076801" y="19050"/>
                </a:lnTo>
                <a:close/>
              </a:path>
              <a:path w="9335135" h="19050">
                <a:moveTo>
                  <a:pt x="4038701" y="19050"/>
                </a:moveTo>
                <a:lnTo>
                  <a:pt x="4019651" y="19050"/>
                </a:lnTo>
                <a:lnTo>
                  <a:pt x="4019651" y="0"/>
                </a:lnTo>
                <a:lnTo>
                  <a:pt x="4038701" y="0"/>
                </a:lnTo>
                <a:lnTo>
                  <a:pt x="4038701" y="19050"/>
                </a:lnTo>
                <a:close/>
              </a:path>
              <a:path w="9335135" h="19050">
                <a:moveTo>
                  <a:pt x="4000601" y="19050"/>
                </a:moveTo>
                <a:lnTo>
                  <a:pt x="3981551" y="19050"/>
                </a:lnTo>
                <a:lnTo>
                  <a:pt x="3981551" y="0"/>
                </a:lnTo>
                <a:lnTo>
                  <a:pt x="4000601" y="0"/>
                </a:lnTo>
                <a:lnTo>
                  <a:pt x="4000601" y="19050"/>
                </a:lnTo>
                <a:close/>
              </a:path>
              <a:path w="9335135" h="19050">
                <a:moveTo>
                  <a:pt x="3962501" y="19050"/>
                </a:moveTo>
                <a:lnTo>
                  <a:pt x="3943451" y="19050"/>
                </a:lnTo>
                <a:lnTo>
                  <a:pt x="3943451" y="0"/>
                </a:lnTo>
                <a:lnTo>
                  <a:pt x="3962501" y="0"/>
                </a:lnTo>
                <a:lnTo>
                  <a:pt x="3962501" y="19050"/>
                </a:lnTo>
                <a:close/>
              </a:path>
              <a:path w="9335135" h="19050">
                <a:moveTo>
                  <a:pt x="3924401" y="19050"/>
                </a:moveTo>
                <a:lnTo>
                  <a:pt x="3905351" y="19050"/>
                </a:lnTo>
                <a:lnTo>
                  <a:pt x="3905351" y="0"/>
                </a:lnTo>
                <a:lnTo>
                  <a:pt x="3924401" y="0"/>
                </a:lnTo>
                <a:lnTo>
                  <a:pt x="3924401" y="19050"/>
                </a:lnTo>
                <a:close/>
              </a:path>
              <a:path w="9335135" h="19050">
                <a:moveTo>
                  <a:pt x="3886301" y="19050"/>
                </a:moveTo>
                <a:lnTo>
                  <a:pt x="3867251" y="19050"/>
                </a:lnTo>
                <a:lnTo>
                  <a:pt x="3867251" y="0"/>
                </a:lnTo>
                <a:lnTo>
                  <a:pt x="3886301" y="0"/>
                </a:lnTo>
                <a:lnTo>
                  <a:pt x="3886301" y="19050"/>
                </a:lnTo>
                <a:close/>
              </a:path>
              <a:path w="9335135" h="19050">
                <a:moveTo>
                  <a:pt x="3848201" y="19050"/>
                </a:moveTo>
                <a:lnTo>
                  <a:pt x="3829151" y="19050"/>
                </a:lnTo>
                <a:lnTo>
                  <a:pt x="3829151" y="0"/>
                </a:lnTo>
                <a:lnTo>
                  <a:pt x="3848201" y="0"/>
                </a:lnTo>
                <a:lnTo>
                  <a:pt x="3848201" y="19050"/>
                </a:lnTo>
                <a:close/>
              </a:path>
              <a:path w="9335135" h="19050">
                <a:moveTo>
                  <a:pt x="3810101" y="19050"/>
                </a:moveTo>
                <a:lnTo>
                  <a:pt x="3791051" y="19050"/>
                </a:lnTo>
                <a:lnTo>
                  <a:pt x="3791051" y="0"/>
                </a:lnTo>
                <a:lnTo>
                  <a:pt x="3810101" y="0"/>
                </a:lnTo>
                <a:lnTo>
                  <a:pt x="3810101" y="19050"/>
                </a:lnTo>
                <a:close/>
              </a:path>
              <a:path w="9335135" h="19050">
                <a:moveTo>
                  <a:pt x="3772001" y="19050"/>
                </a:moveTo>
                <a:lnTo>
                  <a:pt x="3752951" y="19050"/>
                </a:lnTo>
                <a:lnTo>
                  <a:pt x="3752951" y="0"/>
                </a:lnTo>
                <a:lnTo>
                  <a:pt x="3772001" y="0"/>
                </a:lnTo>
                <a:lnTo>
                  <a:pt x="3772001" y="19050"/>
                </a:lnTo>
                <a:close/>
              </a:path>
              <a:path w="9335135" h="19050">
                <a:moveTo>
                  <a:pt x="3733901" y="19050"/>
                </a:moveTo>
                <a:lnTo>
                  <a:pt x="3714851" y="19050"/>
                </a:lnTo>
                <a:lnTo>
                  <a:pt x="3714851" y="0"/>
                </a:lnTo>
                <a:lnTo>
                  <a:pt x="3733901" y="0"/>
                </a:lnTo>
                <a:lnTo>
                  <a:pt x="3733901" y="19050"/>
                </a:lnTo>
                <a:close/>
              </a:path>
              <a:path w="9335135" h="19050">
                <a:moveTo>
                  <a:pt x="3695801" y="19050"/>
                </a:moveTo>
                <a:lnTo>
                  <a:pt x="3676751" y="19050"/>
                </a:lnTo>
                <a:lnTo>
                  <a:pt x="3676751" y="0"/>
                </a:lnTo>
                <a:lnTo>
                  <a:pt x="3695801" y="0"/>
                </a:lnTo>
                <a:lnTo>
                  <a:pt x="3695801" y="19050"/>
                </a:lnTo>
                <a:close/>
              </a:path>
              <a:path w="9335135" h="19050">
                <a:moveTo>
                  <a:pt x="3657701" y="19050"/>
                </a:moveTo>
                <a:lnTo>
                  <a:pt x="3638651" y="19050"/>
                </a:lnTo>
                <a:lnTo>
                  <a:pt x="3638651" y="0"/>
                </a:lnTo>
                <a:lnTo>
                  <a:pt x="3657701" y="0"/>
                </a:lnTo>
                <a:lnTo>
                  <a:pt x="3657701" y="19050"/>
                </a:lnTo>
                <a:close/>
              </a:path>
              <a:path w="9335135" h="19050">
                <a:moveTo>
                  <a:pt x="3619601" y="19050"/>
                </a:moveTo>
                <a:lnTo>
                  <a:pt x="3600551" y="19050"/>
                </a:lnTo>
                <a:lnTo>
                  <a:pt x="3600551" y="0"/>
                </a:lnTo>
                <a:lnTo>
                  <a:pt x="3619601" y="0"/>
                </a:lnTo>
                <a:lnTo>
                  <a:pt x="3619601" y="19050"/>
                </a:lnTo>
                <a:close/>
              </a:path>
              <a:path w="9335135" h="19050">
                <a:moveTo>
                  <a:pt x="3581501" y="19050"/>
                </a:moveTo>
                <a:lnTo>
                  <a:pt x="3562451" y="19050"/>
                </a:lnTo>
                <a:lnTo>
                  <a:pt x="3562451" y="0"/>
                </a:lnTo>
                <a:lnTo>
                  <a:pt x="3581501" y="0"/>
                </a:lnTo>
                <a:lnTo>
                  <a:pt x="3581501" y="19050"/>
                </a:lnTo>
                <a:close/>
              </a:path>
              <a:path w="9335135" h="19050">
                <a:moveTo>
                  <a:pt x="3543401" y="19050"/>
                </a:moveTo>
                <a:lnTo>
                  <a:pt x="3524351" y="19050"/>
                </a:lnTo>
                <a:lnTo>
                  <a:pt x="3524351" y="0"/>
                </a:lnTo>
                <a:lnTo>
                  <a:pt x="3543401" y="0"/>
                </a:lnTo>
                <a:lnTo>
                  <a:pt x="3543401" y="19050"/>
                </a:lnTo>
                <a:close/>
              </a:path>
              <a:path w="9335135" h="19050">
                <a:moveTo>
                  <a:pt x="3505301" y="19050"/>
                </a:moveTo>
                <a:lnTo>
                  <a:pt x="3486251" y="19050"/>
                </a:lnTo>
                <a:lnTo>
                  <a:pt x="3486251" y="0"/>
                </a:lnTo>
                <a:lnTo>
                  <a:pt x="3505301" y="0"/>
                </a:lnTo>
                <a:lnTo>
                  <a:pt x="3505301" y="19050"/>
                </a:lnTo>
                <a:close/>
              </a:path>
              <a:path w="9335135" h="19050">
                <a:moveTo>
                  <a:pt x="3467201" y="19050"/>
                </a:moveTo>
                <a:lnTo>
                  <a:pt x="3448151" y="19050"/>
                </a:lnTo>
                <a:lnTo>
                  <a:pt x="3448151" y="0"/>
                </a:lnTo>
                <a:lnTo>
                  <a:pt x="3467201" y="0"/>
                </a:lnTo>
                <a:lnTo>
                  <a:pt x="3467201" y="19050"/>
                </a:lnTo>
                <a:close/>
              </a:path>
              <a:path w="9335135" h="19050">
                <a:moveTo>
                  <a:pt x="3429101" y="19050"/>
                </a:moveTo>
                <a:lnTo>
                  <a:pt x="3410051" y="19050"/>
                </a:lnTo>
                <a:lnTo>
                  <a:pt x="3410051" y="0"/>
                </a:lnTo>
                <a:lnTo>
                  <a:pt x="3429101" y="0"/>
                </a:lnTo>
                <a:lnTo>
                  <a:pt x="3429101" y="19050"/>
                </a:lnTo>
                <a:close/>
              </a:path>
              <a:path w="9335135" h="19050">
                <a:moveTo>
                  <a:pt x="3391001" y="19050"/>
                </a:moveTo>
                <a:lnTo>
                  <a:pt x="3371951" y="19050"/>
                </a:lnTo>
                <a:lnTo>
                  <a:pt x="3371951" y="0"/>
                </a:lnTo>
                <a:lnTo>
                  <a:pt x="3391001" y="0"/>
                </a:lnTo>
                <a:lnTo>
                  <a:pt x="3391001" y="19050"/>
                </a:lnTo>
                <a:close/>
              </a:path>
              <a:path w="9335135" h="19050">
                <a:moveTo>
                  <a:pt x="3352901" y="19050"/>
                </a:moveTo>
                <a:lnTo>
                  <a:pt x="3333851" y="19050"/>
                </a:lnTo>
                <a:lnTo>
                  <a:pt x="3333851" y="0"/>
                </a:lnTo>
                <a:lnTo>
                  <a:pt x="3352901" y="0"/>
                </a:lnTo>
                <a:lnTo>
                  <a:pt x="3352901" y="19050"/>
                </a:lnTo>
                <a:close/>
              </a:path>
              <a:path w="9335135" h="19050">
                <a:moveTo>
                  <a:pt x="3314801" y="19050"/>
                </a:moveTo>
                <a:lnTo>
                  <a:pt x="3295751" y="19050"/>
                </a:lnTo>
                <a:lnTo>
                  <a:pt x="3295751" y="0"/>
                </a:lnTo>
                <a:lnTo>
                  <a:pt x="3314801" y="0"/>
                </a:lnTo>
                <a:lnTo>
                  <a:pt x="3314801" y="19050"/>
                </a:lnTo>
                <a:close/>
              </a:path>
              <a:path w="9335135" h="19050">
                <a:moveTo>
                  <a:pt x="3276701" y="19050"/>
                </a:moveTo>
                <a:lnTo>
                  <a:pt x="3257651" y="19050"/>
                </a:lnTo>
                <a:lnTo>
                  <a:pt x="3257651" y="0"/>
                </a:lnTo>
                <a:lnTo>
                  <a:pt x="3276701" y="0"/>
                </a:lnTo>
                <a:lnTo>
                  <a:pt x="3276701" y="19050"/>
                </a:lnTo>
                <a:close/>
              </a:path>
              <a:path w="9335135" h="19050">
                <a:moveTo>
                  <a:pt x="3238601" y="19050"/>
                </a:moveTo>
                <a:lnTo>
                  <a:pt x="3219551" y="19050"/>
                </a:lnTo>
                <a:lnTo>
                  <a:pt x="3219551" y="0"/>
                </a:lnTo>
                <a:lnTo>
                  <a:pt x="3238601" y="0"/>
                </a:lnTo>
                <a:lnTo>
                  <a:pt x="3238601" y="19050"/>
                </a:lnTo>
                <a:close/>
              </a:path>
              <a:path w="9335135" h="19050">
                <a:moveTo>
                  <a:pt x="3200501" y="19050"/>
                </a:moveTo>
                <a:lnTo>
                  <a:pt x="3181451" y="19050"/>
                </a:lnTo>
                <a:lnTo>
                  <a:pt x="3181451" y="0"/>
                </a:lnTo>
                <a:lnTo>
                  <a:pt x="3200501" y="0"/>
                </a:lnTo>
                <a:lnTo>
                  <a:pt x="3200501" y="19050"/>
                </a:lnTo>
                <a:close/>
              </a:path>
              <a:path w="9335135" h="19050">
                <a:moveTo>
                  <a:pt x="3162401" y="19050"/>
                </a:moveTo>
                <a:lnTo>
                  <a:pt x="3143351" y="19050"/>
                </a:lnTo>
                <a:lnTo>
                  <a:pt x="3143351" y="0"/>
                </a:lnTo>
                <a:lnTo>
                  <a:pt x="3162401" y="0"/>
                </a:lnTo>
                <a:lnTo>
                  <a:pt x="3162401" y="19050"/>
                </a:lnTo>
                <a:close/>
              </a:path>
              <a:path w="9335135" h="19050">
                <a:moveTo>
                  <a:pt x="3124301" y="19050"/>
                </a:moveTo>
                <a:lnTo>
                  <a:pt x="3105251" y="19050"/>
                </a:lnTo>
                <a:lnTo>
                  <a:pt x="3105251" y="0"/>
                </a:lnTo>
                <a:lnTo>
                  <a:pt x="3124301" y="0"/>
                </a:lnTo>
                <a:lnTo>
                  <a:pt x="3124301" y="19050"/>
                </a:lnTo>
                <a:close/>
              </a:path>
              <a:path w="9335135" h="19050">
                <a:moveTo>
                  <a:pt x="3086201" y="19050"/>
                </a:moveTo>
                <a:lnTo>
                  <a:pt x="3067151" y="19050"/>
                </a:lnTo>
                <a:lnTo>
                  <a:pt x="3067151" y="0"/>
                </a:lnTo>
                <a:lnTo>
                  <a:pt x="3086201" y="0"/>
                </a:lnTo>
                <a:lnTo>
                  <a:pt x="3086201" y="19050"/>
                </a:lnTo>
                <a:close/>
              </a:path>
              <a:path w="9335135" h="19050">
                <a:moveTo>
                  <a:pt x="3048101" y="19050"/>
                </a:moveTo>
                <a:lnTo>
                  <a:pt x="3029051" y="19050"/>
                </a:lnTo>
                <a:lnTo>
                  <a:pt x="3029051" y="0"/>
                </a:lnTo>
                <a:lnTo>
                  <a:pt x="3048101" y="0"/>
                </a:lnTo>
                <a:lnTo>
                  <a:pt x="3048101" y="19050"/>
                </a:lnTo>
                <a:close/>
              </a:path>
              <a:path w="9335135" h="19050">
                <a:moveTo>
                  <a:pt x="3010001" y="19050"/>
                </a:moveTo>
                <a:lnTo>
                  <a:pt x="2990951" y="19050"/>
                </a:lnTo>
                <a:lnTo>
                  <a:pt x="2990951" y="0"/>
                </a:lnTo>
                <a:lnTo>
                  <a:pt x="3010001" y="0"/>
                </a:lnTo>
                <a:lnTo>
                  <a:pt x="3010001" y="19050"/>
                </a:lnTo>
                <a:close/>
              </a:path>
              <a:path w="9335135" h="19050">
                <a:moveTo>
                  <a:pt x="2971901" y="19050"/>
                </a:moveTo>
                <a:lnTo>
                  <a:pt x="2952851" y="19050"/>
                </a:lnTo>
                <a:lnTo>
                  <a:pt x="2952851" y="0"/>
                </a:lnTo>
                <a:lnTo>
                  <a:pt x="2971901" y="0"/>
                </a:lnTo>
                <a:lnTo>
                  <a:pt x="2971901" y="19050"/>
                </a:lnTo>
                <a:close/>
              </a:path>
              <a:path w="9335135" h="19050">
                <a:moveTo>
                  <a:pt x="2933801" y="19050"/>
                </a:moveTo>
                <a:lnTo>
                  <a:pt x="2914751" y="19050"/>
                </a:lnTo>
                <a:lnTo>
                  <a:pt x="2914751" y="0"/>
                </a:lnTo>
                <a:lnTo>
                  <a:pt x="2933801" y="0"/>
                </a:lnTo>
                <a:lnTo>
                  <a:pt x="2933801" y="19050"/>
                </a:lnTo>
                <a:close/>
              </a:path>
              <a:path w="9335135" h="19050">
                <a:moveTo>
                  <a:pt x="2895701" y="19050"/>
                </a:moveTo>
                <a:lnTo>
                  <a:pt x="2876651" y="19050"/>
                </a:lnTo>
                <a:lnTo>
                  <a:pt x="2876651" y="0"/>
                </a:lnTo>
                <a:lnTo>
                  <a:pt x="2895701" y="0"/>
                </a:lnTo>
                <a:lnTo>
                  <a:pt x="2895701" y="19050"/>
                </a:lnTo>
                <a:close/>
              </a:path>
              <a:path w="9335135" h="19050">
                <a:moveTo>
                  <a:pt x="2857601" y="19050"/>
                </a:moveTo>
                <a:lnTo>
                  <a:pt x="2838551" y="19050"/>
                </a:lnTo>
                <a:lnTo>
                  <a:pt x="2838551" y="0"/>
                </a:lnTo>
                <a:lnTo>
                  <a:pt x="2857601" y="0"/>
                </a:lnTo>
                <a:lnTo>
                  <a:pt x="2857601" y="19050"/>
                </a:lnTo>
                <a:close/>
              </a:path>
              <a:path w="9335135" h="19050">
                <a:moveTo>
                  <a:pt x="2819501" y="19050"/>
                </a:moveTo>
                <a:lnTo>
                  <a:pt x="2800451" y="19050"/>
                </a:lnTo>
                <a:lnTo>
                  <a:pt x="2800451" y="0"/>
                </a:lnTo>
                <a:lnTo>
                  <a:pt x="2819501" y="0"/>
                </a:lnTo>
                <a:lnTo>
                  <a:pt x="2819501" y="19050"/>
                </a:lnTo>
                <a:close/>
              </a:path>
              <a:path w="9335135" h="19050">
                <a:moveTo>
                  <a:pt x="2781401" y="19050"/>
                </a:moveTo>
                <a:lnTo>
                  <a:pt x="2762351" y="19050"/>
                </a:lnTo>
                <a:lnTo>
                  <a:pt x="2762351" y="0"/>
                </a:lnTo>
                <a:lnTo>
                  <a:pt x="2781401" y="0"/>
                </a:lnTo>
                <a:lnTo>
                  <a:pt x="2781401" y="19050"/>
                </a:lnTo>
                <a:close/>
              </a:path>
              <a:path w="9335135" h="19050">
                <a:moveTo>
                  <a:pt x="2743301" y="19050"/>
                </a:moveTo>
                <a:lnTo>
                  <a:pt x="2724251" y="19050"/>
                </a:lnTo>
                <a:lnTo>
                  <a:pt x="2724251" y="0"/>
                </a:lnTo>
                <a:lnTo>
                  <a:pt x="2743301" y="0"/>
                </a:lnTo>
                <a:lnTo>
                  <a:pt x="2743301" y="19050"/>
                </a:lnTo>
                <a:close/>
              </a:path>
              <a:path w="9335135" h="19050">
                <a:moveTo>
                  <a:pt x="2705201" y="19050"/>
                </a:moveTo>
                <a:lnTo>
                  <a:pt x="2686151" y="19050"/>
                </a:lnTo>
                <a:lnTo>
                  <a:pt x="2686151" y="0"/>
                </a:lnTo>
                <a:lnTo>
                  <a:pt x="2705201" y="0"/>
                </a:lnTo>
                <a:lnTo>
                  <a:pt x="2705201" y="19050"/>
                </a:lnTo>
                <a:close/>
              </a:path>
              <a:path w="9335135" h="19050">
                <a:moveTo>
                  <a:pt x="2667101" y="19050"/>
                </a:moveTo>
                <a:lnTo>
                  <a:pt x="2648051" y="19050"/>
                </a:lnTo>
                <a:lnTo>
                  <a:pt x="2648051" y="0"/>
                </a:lnTo>
                <a:lnTo>
                  <a:pt x="2667101" y="0"/>
                </a:lnTo>
                <a:lnTo>
                  <a:pt x="2667101" y="19050"/>
                </a:lnTo>
                <a:close/>
              </a:path>
              <a:path w="9335135" h="19050">
                <a:moveTo>
                  <a:pt x="2629001" y="19050"/>
                </a:moveTo>
                <a:lnTo>
                  <a:pt x="2609951" y="19050"/>
                </a:lnTo>
                <a:lnTo>
                  <a:pt x="2609951" y="0"/>
                </a:lnTo>
                <a:lnTo>
                  <a:pt x="2629001" y="0"/>
                </a:lnTo>
                <a:lnTo>
                  <a:pt x="2629001" y="19050"/>
                </a:lnTo>
                <a:close/>
              </a:path>
              <a:path w="9335135" h="19050">
                <a:moveTo>
                  <a:pt x="2590901" y="19050"/>
                </a:moveTo>
                <a:lnTo>
                  <a:pt x="2571851" y="19050"/>
                </a:lnTo>
                <a:lnTo>
                  <a:pt x="2571851" y="0"/>
                </a:lnTo>
                <a:lnTo>
                  <a:pt x="2590901" y="0"/>
                </a:lnTo>
                <a:lnTo>
                  <a:pt x="2590901" y="19050"/>
                </a:lnTo>
                <a:close/>
              </a:path>
              <a:path w="9335135" h="19050">
                <a:moveTo>
                  <a:pt x="2552801" y="19050"/>
                </a:moveTo>
                <a:lnTo>
                  <a:pt x="2533751" y="19050"/>
                </a:lnTo>
                <a:lnTo>
                  <a:pt x="2533751" y="0"/>
                </a:lnTo>
                <a:lnTo>
                  <a:pt x="2552801" y="0"/>
                </a:lnTo>
                <a:lnTo>
                  <a:pt x="2552801" y="19050"/>
                </a:lnTo>
                <a:close/>
              </a:path>
              <a:path w="9335135" h="19050">
                <a:moveTo>
                  <a:pt x="2514701" y="19050"/>
                </a:moveTo>
                <a:lnTo>
                  <a:pt x="2495651" y="19050"/>
                </a:lnTo>
                <a:lnTo>
                  <a:pt x="2495651" y="0"/>
                </a:lnTo>
                <a:lnTo>
                  <a:pt x="2514701" y="0"/>
                </a:lnTo>
                <a:lnTo>
                  <a:pt x="2514701" y="19050"/>
                </a:lnTo>
                <a:close/>
              </a:path>
              <a:path w="9335135" h="19050">
                <a:moveTo>
                  <a:pt x="2476601" y="19050"/>
                </a:moveTo>
                <a:lnTo>
                  <a:pt x="2457551" y="19050"/>
                </a:lnTo>
                <a:lnTo>
                  <a:pt x="2457551" y="0"/>
                </a:lnTo>
                <a:lnTo>
                  <a:pt x="2476601" y="0"/>
                </a:lnTo>
                <a:lnTo>
                  <a:pt x="2476601" y="19050"/>
                </a:lnTo>
                <a:close/>
              </a:path>
              <a:path w="9335135" h="19050">
                <a:moveTo>
                  <a:pt x="2438501" y="19050"/>
                </a:moveTo>
                <a:lnTo>
                  <a:pt x="2419451" y="19050"/>
                </a:lnTo>
                <a:lnTo>
                  <a:pt x="2419451" y="0"/>
                </a:lnTo>
                <a:lnTo>
                  <a:pt x="2438501" y="0"/>
                </a:lnTo>
                <a:lnTo>
                  <a:pt x="2438501" y="19050"/>
                </a:lnTo>
                <a:close/>
              </a:path>
              <a:path w="9335135" h="19050">
                <a:moveTo>
                  <a:pt x="2400401" y="19050"/>
                </a:moveTo>
                <a:lnTo>
                  <a:pt x="2381351" y="19050"/>
                </a:lnTo>
                <a:lnTo>
                  <a:pt x="2381351" y="0"/>
                </a:lnTo>
                <a:lnTo>
                  <a:pt x="2400401" y="0"/>
                </a:lnTo>
                <a:lnTo>
                  <a:pt x="2400401" y="19050"/>
                </a:lnTo>
                <a:close/>
              </a:path>
              <a:path w="9335135" h="19050">
                <a:moveTo>
                  <a:pt x="2362301" y="19050"/>
                </a:moveTo>
                <a:lnTo>
                  <a:pt x="2343251" y="19050"/>
                </a:lnTo>
                <a:lnTo>
                  <a:pt x="2343251" y="0"/>
                </a:lnTo>
                <a:lnTo>
                  <a:pt x="2362301" y="0"/>
                </a:lnTo>
                <a:lnTo>
                  <a:pt x="2362301" y="19050"/>
                </a:lnTo>
                <a:close/>
              </a:path>
              <a:path w="9335135" h="19050">
                <a:moveTo>
                  <a:pt x="2324201" y="19050"/>
                </a:moveTo>
                <a:lnTo>
                  <a:pt x="2305151" y="19050"/>
                </a:lnTo>
                <a:lnTo>
                  <a:pt x="2305151" y="0"/>
                </a:lnTo>
                <a:lnTo>
                  <a:pt x="2324201" y="0"/>
                </a:lnTo>
                <a:lnTo>
                  <a:pt x="2324201" y="19050"/>
                </a:lnTo>
                <a:close/>
              </a:path>
              <a:path w="9335135" h="19050">
                <a:moveTo>
                  <a:pt x="2286101" y="19050"/>
                </a:moveTo>
                <a:lnTo>
                  <a:pt x="2267051" y="19050"/>
                </a:lnTo>
                <a:lnTo>
                  <a:pt x="2267051" y="0"/>
                </a:lnTo>
                <a:lnTo>
                  <a:pt x="2286101" y="0"/>
                </a:lnTo>
                <a:lnTo>
                  <a:pt x="2286101" y="19050"/>
                </a:lnTo>
                <a:close/>
              </a:path>
              <a:path w="9335135" h="19050">
                <a:moveTo>
                  <a:pt x="2248001" y="19050"/>
                </a:moveTo>
                <a:lnTo>
                  <a:pt x="2228951" y="19050"/>
                </a:lnTo>
                <a:lnTo>
                  <a:pt x="2228951" y="0"/>
                </a:lnTo>
                <a:lnTo>
                  <a:pt x="2248001" y="0"/>
                </a:lnTo>
                <a:lnTo>
                  <a:pt x="2248001" y="19050"/>
                </a:lnTo>
                <a:close/>
              </a:path>
              <a:path w="9335135" h="19050">
                <a:moveTo>
                  <a:pt x="2209901" y="19050"/>
                </a:moveTo>
                <a:lnTo>
                  <a:pt x="2190851" y="19050"/>
                </a:lnTo>
                <a:lnTo>
                  <a:pt x="2190851" y="0"/>
                </a:lnTo>
                <a:lnTo>
                  <a:pt x="2209901" y="0"/>
                </a:lnTo>
                <a:lnTo>
                  <a:pt x="2209901" y="19050"/>
                </a:lnTo>
                <a:close/>
              </a:path>
              <a:path w="9335135" h="19050">
                <a:moveTo>
                  <a:pt x="2171801" y="19050"/>
                </a:moveTo>
                <a:lnTo>
                  <a:pt x="2152751" y="19050"/>
                </a:lnTo>
                <a:lnTo>
                  <a:pt x="2152751" y="0"/>
                </a:lnTo>
                <a:lnTo>
                  <a:pt x="2171801" y="0"/>
                </a:lnTo>
                <a:lnTo>
                  <a:pt x="2171801" y="19050"/>
                </a:lnTo>
                <a:close/>
              </a:path>
              <a:path w="9335135" h="19050">
                <a:moveTo>
                  <a:pt x="2133701" y="19050"/>
                </a:moveTo>
                <a:lnTo>
                  <a:pt x="2114651" y="19050"/>
                </a:lnTo>
                <a:lnTo>
                  <a:pt x="2114651" y="0"/>
                </a:lnTo>
                <a:lnTo>
                  <a:pt x="2133701" y="0"/>
                </a:lnTo>
                <a:lnTo>
                  <a:pt x="2133701" y="19050"/>
                </a:lnTo>
                <a:close/>
              </a:path>
              <a:path w="9335135" h="19050">
                <a:moveTo>
                  <a:pt x="2095601" y="19050"/>
                </a:moveTo>
                <a:lnTo>
                  <a:pt x="2076551" y="19050"/>
                </a:lnTo>
                <a:lnTo>
                  <a:pt x="2076551" y="0"/>
                </a:lnTo>
                <a:lnTo>
                  <a:pt x="2095601" y="0"/>
                </a:lnTo>
                <a:lnTo>
                  <a:pt x="2095601" y="19050"/>
                </a:lnTo>
                <a:close/>
              </a:path>
              <a:path w="9335135" h="19050">
                <a:moveTo>
                  <a:pt x="2057501" y="19050"/>
                </a:moveTo>
                <a:lnTo>
                  <a:pt x="2038451" y="19050"/>
                </a:lnTo>
                <a:lnTo>
                  <a:pt x="2038451" y="0"/>
                </a:lnTo>
                <a:lnTo>
                  <a:pt x="2057501" y="0"/>
                </a:lnTo>
                <a:lnTo>
                  <a:pt x="2057501" y="19050"/>
                </a:lnTo>
                <a:close/>
              </a:path>
              <a:path w="9335135" h="19050">
                <a:moveTo>
                  <a:pt x="2019401" y="19050"/>
                </a:moveTo>
                <a:lnTo>
                  <a:pt x="2000351" y="19050"/>
                </a:lnTo>
                <a:lnTo>
                  <a:pt x="2000351" y="0"/>
                </a:lnTo>
                <a:lnTo>
                  <a:pt x="2019401" y="0"/>
                </a:lnTo>
                <a:lnTo>
                  <a:pt x="2019401" y="19050"/>
                </a:lnTo>
                <a:close/>
              </a:path>
              <a:path w="9335135" h="19050">
                <a:moveTo>
                  <a:pt x="1981301" y="19050"/>
                </a:moveTo>
                <a:lnTo>
                  <a:pt x="1962251" y="19050"/>
                </a:lnTo>
                <a:lnTo>
                  <a:pt x="1962251" y="0"/>
                </a:lnTo>
                <a:lnTo>
                  <a:pt x="1981301" y="0"/>
                </a:lnTo>
                <a:lnTo>
                  <a:pt x="1981301" y="19050"/>
                </a:lnTo>
                <a:close/>
              </a:path>
              <a:path w="9335135" h="19050">
                <a:moveTo>
                  <a:pt x="1943201" y="19050"/>
                </a:moveTo>
                <a:lnTo>
                  <a:pt x="1924151" y="19050"/>
                </a:lnTo>
                <a:lnTo>
                  <a:pt x="1924151" y="0"/>
                </a:lnTo>
                <a:lnTo>
                  <a:pt x="1943201" y="0"/>
                </a:lnTo>
                <a:lnTo>
                  <a:pt x="1943201" y="19050"/>
                </a:lnTo>
                <a:close/>
              </a:path>
              <a:path w="9335135" h="19050">
                <a:moveTo>
                  <a:pt x="1905101" y="19050"/>
                </a:moveTo>
                <a:lnTo>
                  <a:pt x="1886051" y="19050"/>
                </a:lnTo>
                <a:lnTo>
                  <a:pt x="1886051" y="0"/>
                </a:lnTo>
                <a:lnTo>
                  <a:pt x="1905101" y="0"/>
                </a:lnTo>
                <a:lnTo>
                  <a:pt x="1905101" y="19050"/>
                </a:lnTo>
                <a:close/>
              </a:path>
              <a:path w="9335135" h="19050">
                <a:moveTo>
                  <a:pt x="1867001" y="19050"/>
                </a:moveTo>
                <a:lnTo>
                  <a:pt x="1847951" y="19050"/>
                </a:lnTo>
                <a:lnTo>
                  <a:pt x="1847951" y="0"/>
                </a:lnTo>
                <a:lnTo>
                  <a:pt x="1867001" y="0"/>
                </a:lnTo>
                <a:lnTo>
                  <a:pt x="1867001" y="19050"/>
                </a:lnTo>
                <a:close/>
              </a:path>
              <a:path w="9335135" h="19050">
                <a:moveTo>
                  <a:pt x="1828901" y="19050"/>
                </a:moveTo>
                <a:lnTo>
                  <a:pt x="1809851" y="19050"/>
                </a:lnTo>
                <a:lnTo>
                  <a:pt x="1809851" y="0"/>
                </a:lnTo>
                <a:lnTo>
                  <a:pt x="1828901" y="0"/>
                </a:lnTo>
                <a:lnTo>
                  <a:pt x="1828901" y="19050"/>
                </a:lnTo>
                <a:close/>
              </a:path>
              <a:path w="9335135" h="19050">
                <a:moveTo>
                  <a:pt x="1790801" y="19050"/>
                </a:moveTo>
                <a:lnTo>
                  <a:pt x="1771751" y="19050"/>
                </a:lnTo>
                <a:lnTo>
                  <a:pt x="1771751" y="0"/>
                </a:lnTo>
                <a:lnTo>
                  <a:pt x="1790801" y="0"/>
                </a:lnTo>
                <a:lnTo>
                  <a:pt x="1790801" y="19050"/>
                </a:lnTo>
                <a:close/>
              </a:path>
              <a:path w="9335135" h="19050">
                <a:moveTo>
                  <a:pt x="1752701" y="19050"/>
                </a:moveTo>
                <a:lnTo>
                  <a:pt x="1733651" y="19050"/>
                </a:lnTo>
                <a:lnTo>
                  <a:pt x="1733651" y="0"/>
                </a:lnTo>
                <a:lnTo>
                  <a:pt x="1752701" y="0"/>
                </a:lnTo>
                <a:lnTo>
                  <a:pt x="1752701" y="19050"/>
                </a:lnTo>
                <a:close/>
              </a:path>
              <a:path w="9335135" h="19050">
                <a:moveTo>
                  <a:pt x="1714601" y="19050"/>
                </a:moveTo>
                <a:lnTo>
                  <a:pt x="1695551" y="19050"/>
                </a:lnTo>
                <a:lnTo>
                  <a:pt x="1695551" y="0"/>
                </a:lnTo>
                <a:lnTo>
                  <a:pt x="1714601" y="0"/>
                </a:lnTo>
                <a:lnTo>
                  <a:pt x="1714601" y="19050"/>
                </a:lnTo>
                <a:close/>
              </a:path>
              <a:path w="9335135" h="19050">
                <a:moveTo>
                  <a:pt x="1676501" y="19050"/>
                </a:moveTo>
                <a:lnTo>
                  <a:pt x="1657451" y="19050"/>
                </a:lnTo>
                <a:lnTo>
                  <a:pt x="1657451" y="0"/>
                </a:lnTo>
                <a:lnTo>
                  <a:pt x="1676501" y="0"/>
                </a:lnTo>
                <a:lnTo>
                  <a:pt x="1676501" y="19050"/>
                </a:lnTo>
                <a:close/>
              </a:path>
              <a:path w="9335135" h="19050">
                <a:moveTo>
                  <a:pt x="1638401" y="19050"/>
                </a:moveTo>
                <a:lnTo>
                  <a:pt x="1619351" y="19050"/>
                </a:lnTo>
                <a:lnTo>
                  <a:pt x="1619351" y="0"/>
                </a:lnTo>
                <a:lnTo>
                  <a:pt x="1638401" y="0"/>
                </a:lnTo>
                <a:lnTo>
                  <a:pt x="1638401" y="19050"/>
                </a:lnTo>
                <a:close/>
              </a:path>
              <a:path w="9335135" h="19050">
                <a:moveTo>
                  <a:pt x="1600301" y="19050"/>
                </a:moveTo>
                <a:lnTo>
                  <a:pt x="1581251" y="19050"/>
                </a:lnTo>
                <a:lnTo>
                  <a:pt x="1581251" y="0"/>
                </a:lnTo>
                <a:lnTo>
                  <a:pt x="1600301" y="0"/>
                </a:lnTo>
                <a:lnTo>
                  <a:pt x="1600301" y="19050"/>
                </a:lnTo>
                <a:close/>
              </a:path>
              <a:path w="9335135" h="19050">
                <a:moveTo>
                  <a:pt x="1562201" y="19050"/>
                </a:moveTo>
                <a:lnTo>
                  <a:pt x="1543151" y="19050"/>
                </a:lnTo>
                <a:lnTo>
                  <a:pt x="1543151" y="0"/>
                </a:lnTo>
                <a:lnTo>
                  <a:pt x="1562201" y="0"/>
                </a:lnTo>
                <a:lnTo>
                  <a:pt x="1562201" y="19050"/>
                </a:lnTo>
                <a:close/>
              </a:path>
              <a:path w="9335135" h="19050">
                <a:moveTo>
                  <a:pt x="1524101" y="19050"/>
                </a:moveTo>
                <a:lnTo>
                  <a:pt x="1505051" y="19050"/>
                </a:lnTo>
                <a:lnTo>
                  <a:pt x="1505051" y="0"/>
                </a:lnTo>
                <a:lnTo>
                  <a:pt x="1524101" y="0"/>
                </a:lnTo>
                <a:lnTo>
                  <a:pt x="1524101" y="19050"/>
                </a:lnTo>
                <a:close/>
              </a:path>
              <a:path w="9335135" h="19050">
                <a:moveTo>
                  <a:pt x="1486001" y="19050"/>
                </a:moveTo>
                <a:lnTo>
                  <a:pt x="1466951" y="19050"/>
                </a:lnTo>
                <a:lnTo>
                  <a:pt x="1466951" y="0"/>
                </a:lnTo>
                <a:lnTo>
                  <a:pt x="1486001" y="0"/>
                </a:lnTo>
                <a:lnTo>
                  <a:pt x="1486001" y="19050"/>
                </a:lnTo>
                <a:close/>
              </a:path>
              <a:path w="9335135" h="19050">
                <a:moveTo>
                  <a:pt x="1447901" y="19050"/>
                </a:moveTo>
                <a:lnTo>
                  <a:pt x="1428851" y="19050"/>
                </a:lnTo>
                <a:lnTo>
                  <a:pt x="1428851" y="0"/>
                </a:lnTo>
                <a:lnTo>
                  <a:pt x="1447901" y="0"/>
                </a:lnTo>
                <a:lnTo>
                  <a:pt x="1447901" y="19050"/>
                </a:lnTo>
                <a:close/>
              </a:path>
              <a:path w="9335135" h="19050">
                <a:moveTo>
                  <a:pt x="1409801" y="19050"/>
                </a:moveTo>
                <a:lnTo>
                  <a:pt x="1390751" y="19050"/>
                </a:lnTo>
                <a:lnTo>
                  <a:pt x="1390751" y="0"/>
                </a:lnTo>
                <a:lnTo>
                  <a:pt x="1409801" y="0"/>
                </a:lnTo>
                <a:lnTo>
                  <a:pt x="1409801" y="19050"/>
                </a:lnTo>
                <a:close/>
              </a:path>
              <a:path w="9335135" h="19050">
                <a:moveTo>
                  <a:pt x="1371701" y="19050"/>
                </a:moveTo>
                <a:lnTo>
                  <a:pt x="1352651" y="19050"/>
                </a:lnTo>
                <a:lnTo>
                  <a:pt x="1352651" y="0"/>
                </a:lnTo>
                <a:lnTo>
                  <a:pt x="1371701" y="0"/>
                </a:lnTo>
                <a:lnTo>
                  <a:pt x="1371701" y="19050"/>
                </a:lnTo>
                <a:close/>
              </a:path>
              <a:path w="9335135" h="19050">
                <a:moveTo>
                  <a:pt x="1333601" y="19050"/>
                </a:moveTo>
                <a:lnTo>
                  <a:pt x="1314551" y="19050"/>
                </a:lnTo>
                <a:lnTo>
                  <a:pt x="1314551" y="0"/>
                </a:lnTo>
                <a:lnTo>
                  <a:pt x="1333601" y="0"/>
                </a:lnTo>
                <a:lnTo>
                  <a:pt x="1333601" y="19050"/>
                </a:lnTo>
                <a:close/>
              </a:path>
              <a:path w="9335135" h="19050">
                <a:moveTo>
                  <a:pt x="1295501" y="19050"/>
                </a:moveTo>
                <a:lnTo>
                  <a:pt x="1276451" y="19050"/>
                </a:lnTo>
                <a:lnTo>
                  <a:pt x="1276451" y="0"/>
                </a:lnTo>
                <a:lnTo>
                  <a:pt x="1295501" y="0"/>
                </a:lnTo>
                <a:lnTo>
                  <a:pt x="1295501" y="19050"/>
                </a:lnTo>
                <a:close/>
              </a:path>
              <a:path w="9335135" h="19050">
                <a:moveTo>
                  <a:pt x="1257401" y="19050"/>
                </a:moveTo>
                <a:lnTo>
                  <a:pt x="1238351" y="19050"/>
                </a:lnTo>
                <a:lnTo>
                  <a:pt x="1238351" y="0"/>
                </a:lnTo>
                <a:lnTo>
                  <a:pt x="1257401" y="0"/>
                </a:lnTo>
                <a:lnTo>
                  <a:pt x="1257401" y="19050"/>
                </a:lnTo>
                <a:close/>
              </a:path>
              <a:path w="9335135" h="19050">
                <a:moveTo>
                  <a:pt x="1219301" y="19050"/>
                </a:moveTo>
                <a:lnTo>
                  <a:pt x="1200251" y="19050"/>
                </a:lnTo>
                <a:lnTo>
                  <a:pt x="1200251" y="0"/>
                </a:lnTo>
                <a:lnTo>
                  <a:pt x="1219301" y="0"/>
                </a:lnTo>
                <a:lnTo>
                  <a:pt x="1219301" y="19050"/>
                </a:lnTo>
                <a:close/>
              </a:path>
              <a:path w="9335135" h="19050">
                <a:moveTo>
                  <a:pt x="1181201" y="19050"/>
                </a:moveTo>
                <a:lnTo>
                  <a:pt x="1162151" y="19050"/>
                </a:lnTo>
                <a:lnTo>
                  <a:pt x="1162151" y="0"/>
                </a:lnTo>
                <a:lnTo>
                  <a:pt x="1181201" y="0"/>
                </a:lnTo>
                <a:lnTo>
                  <a:pt x="1181201" y="19050"/>
                </a:lnTo>
                <a:close/>
              </a:path>
              <a:path w="9335135" h="19050">
                <a:moveTo>
                  <a:pt x="1143101" y="19050"/>
                </a:moveTo>
                <a:lnTo>
                  <a:pt x="1124051" y="19050"/>
                </a:lnTo>
                <a:lnTo>
                  <a:pt x="1124051" y="0"/>
                </a:lnTo>
                <a:lnTo>
                  <a:pt x="1143101" y="0"/>
                </a:lnTo>
                <a:lnTo>
                  <a:pt x="1143101" y="19050"/>
                </a:lnTo>
                <a:close/>
              </a:path>
              <a:path w="9335135" h="19050">
                <a:moveTo>
                  <a:pt x="1105001" y="19050"/>
                </a:moveTo>
                <a:lnTo>
                  <a:pt x="1085951" y="19050"/>
                </a:lnTo>
                <a:lnTo>
                  <a:pt x="1085951" y="0"/>
                </a:lnTo>
                <a:lnTo>
                  <a:pt x="1105001" y="0"/>
                </a:lnTo>
                <a:lnTo>
                  <a:pt x="1105001" y="19050"/>
                </a:lnTo>
                <a:close/>
              </a:path>
              <a:path w="9335135" h="19050">
                <a:moveTo>
                  <a:pt x="1066901" y="19050"/>
                </a:moveTo>
                <a:lnTo>
                  <a:pt x="1047851" y="19050"/>
                </a:lnTo>
                <a:lnTo>
                  <a:pt x="1047851" y="0"/>
                </a:lnTo>
                <a:lnTo>
                  <a:pt x="1066901" y="0"/>
                </a:lnTo>
                <a:lnTo>
                  <a:pt x="1066901" y="19050"/>
                </a:lnTo>
                <a:close/>
              </a:path>
              <a:path w="9335135" h="19050">
                <a:moveTo>
                  <a:pt x="1028801" y="19050"/>
                </a:moveTo>
                <a:lnTo>
                  <a:pt x="1009751" y="19050"/>
                </a:lnTo>
                <a:lnTo>
                  <a:pt x="1009751" y="0"/>
                </a:lnTo>
                <a:lnTo>
                  <a:pt x="1028801" y="0"/>
                </a:lnTo>
                <a:lnTo>
                  <a:pt x="1028801" y="19050"/>
                </a:lnTo>
                <a:close/>
              </a:path>
              <a:path w="9335135" h="19050">
                <a:moveTo>
                  <a:pt x="990701" y="19050"/>
                </a:moveTo>
                <a:lnTo>
                  <a:pt x="971651" y="19050"/>
                </a:lnTo>
                <a:lnTo>
                  <a:pt x="971651" y="0"/>
                </a:lnTo>
                <a:lnTo>
                  <a:pt x="990701" y="0"/>
                </a:lnTo>
                <a:lnTo>
                  <a:pt x="990701" y="19050"/>
                </a:lnTo>
                <a:close/>
              </a:path>
              <a:path w="9335135" h="19050">
                <a:moveTo>
                  <a:pt x="952601" y="19050"/>
                </a:moveTo>
                <a:lnTo>
                  <a:pt x="933551" y="19050"/>
                </a:lnTo>
                <a:lnTo>
                  <a:pt x="933551" y="0"/>
                </a:lnTo>
                <a:lnTo>
                  <a:pt x="952601" y="0"/>
                </a:lnTo>
                <a:lnTo>
                  <a:pt x="952601" y="19050"/>
                </a:lnTo>
                <a:close/>
              </a:path>
              <a:path w="9335135" h="19050">
                <a:moveTo>
                  <a:pt x="914501" y="19050"/>
                </a:moveTo>
                <a:lnTo>
                  <a:pt x="895451" y="19050"/>
                </a:lnTo>
                <a:lnTo>
                  <a:pt x="895451" y="0"/>
                </a:lnTo>
                <a:lnTo>
                  <a:pt x="914501" y="0"/>
                </a:lnTo>
                <a:lnTo>
                  <a:pt x="914501" y="19050"/>
                </a:lnTo>
                <a:close/>
              </a:path>
              <a:path w="9335135" h="19050">
                <a:moveTo>
                  <a:pt x="876401" y="19050"/>
                </a:moveTo>
                <a:lnTo>
                  <a:pt x="857351" y="19050"/>
                </a:lnTo>
                <a:lnTo>
                  <a:pt x="857351" y="0"/>
                </a:lnTo>
                <a:lnTo>
                  <a:pt x="876401" y="0"/>
                </a:lnTo>
                <a:lnTo>
                  <a:pt x="876401" y="19050"/>
                </a:lnTo>
                <a:close/>
              </a:path>
              <a:path w="9335135" h="19050">
                <a:moveTo>
                  <a:pt x="838301" y="19050"/>
                </a:moveTo>
                <a:lnTo>
                  <a:pt x="819251" y="19050"/>
                </a:lnTo>
                <a:lnTo>
                  <a:pt x="819251" y="0"/>
                </a:lnTo>
                <a:lnTo>
                  <a:pt x="838301" y="0"/>
                </a:lnTo>
                <a:lnTo>
                  <a:pt x="838301" y="19050"/>
                </a:lnTo>
                <a:close/>
              </a:path>
              <a:path w="9335135" h="19050">
                <a:moveTo>
                  <a:pt x="800201" y="19050"/>
                </a:moveTo>
                <a:lnTo>
                  <a:pt x="781151" y="19050"/>
                </a:lnTo>
                <a:lnTo>
                  <a:pt x="781151" y="0"/>
                </a:lnTo>
                <a:lnTo>
                  <a:pt x="800201" y="0"/>
                </a:lnTo>
                <a:lnTo>
                  <a:pt x="800201" y="19050"/>
                </a:lnTo>
                <a:close/>
              </a:path>
              <a:path w="9335135" h="19050">
                <a:moveTo>
                  <a:pt x="762101" y="19050"/>
                </a:moveTo>
                <a:lnTo>
                  <a:pt x="743051" y="19050"/>
                </a:lnTo>
                <a:lnTo>
                  <a:pt x="743051" y="0"/>
                </a:lnTo>
                <a:lnTo>
                  <a:pt x="762101" y="0"/>
                </a:lnTo>
                <a:lnTo>
                  <a:pt x="762101" y="19050"/>
                </a:lnTo>
                <a:close/>
              </a:path>
              <a:path w="9335135" h="19050">
                <a:moveTo>
                  <a:pt x="724001" y="19050"/>
                </a:moveTo>
                <a:lnTo>
                  <a:pt x="704951" y="19050"/>
                </a:lnTo>
                <a:lnTo>
                  <a:pt x="704951" y="0"/>
                </a:lnTo>
                <a:lnTo>
                  <a:pt x="724001" y="0"/>
                </a:lnTo>
                <a:lnTo>
                  <a:pt x="724001" y="19050"/>
                </a:lnTo>
                <a:close/>
              </a:path>
              <a:path w="9335135" h="19050">
                <a:moveTo>
                  <a:pt x="685901" y="19050"/>
                </a:moveTo>
                <a:lnTo>
                  <a:pt x="666851" y="19050"/>
                </a:lnTo>
                <a:lnTo>
                  <a:pt x="666851" y="0"/>
                </a:lnTo>
                <a:lnTo>
                  <a:pt x="685901" y="0"/>
                </a:lnTo>
                <a:lnTo>
                  <a:pt x="685901" y="19050"/>
                </a:lnTo>
                <a:close/>
              </a:path>
              <a:path w="9335135" h="19050">
                <a:moveTo>
                  <a:pt x="647801" y="19050"/>
                </a:moveTo>
                <a:lnTo>
                  <a:pt x="628751" y="19050"/>
                </a:lnTo>
                <a:lnTo>
                  <a:pt x="628751" y="0"/>
                </a:lnTo>
                <a:lnTo>
                  <a:pt x="647801" y="0"/>
                </a:lnTo>
                <a:lnTo>
                  <a:pt x="647801" y="19050"/>
                </a:lnTo>
                <a:close/>
              </a:path>
              <a:path w="9335135" h="19050">
                <a:moveTo>
                  <a:pt x="609701" y="19050"/>
                </a:moveTo>
                <a:lnTo>
                  <a:pt x="590651" y="19050"/>
                </a:lnTo>
                <a:lnTo>
                  <a:pt x="590651" y="0"/>
                </a:lnTo>
                <a:lnTo>
                  <a:pt x="609701" y="0"/>
                </a:lnTo>
                <a:lnTo>
                  <a:pt x="609701" y="19050"/>
                </a:lnTo>
                <a:close/>
              </a:path>
              <a:path w="9335135" h="19050">
                <a:moveTo>
                  <a:pt x="571601" y="19050"/>
                </a:moveTo>
                <a:lnTo>
                  <a:pt x="552551" y="19050"/>
                </a:lnTo>
                <a:lnTo>
                  <a:pt x="552551" y="0"/>
                </a:lnTo>
                <a:lnTo>
                  <a:pt x="571601" y="0"/>
                </a:lnTo>
                <a:lnTo>
                  <a:pt x="571601" y="19050"/>
                </a:lnTo>
                <a:close/>
              </a:path>
              <a:path w="9335135" h="19050">
                <a:moveTo>
                  <a:pt x="533501" y="19050"/>
                </a:moveTo>
                <a:lnTo>
                  <a:pt x="514451" y="19050"/>
                </a:lnTo>
                <a:lnTo>
                  <a:pt x="514451" y="0"/>
                </a:lnTo>
                <a:lnTo>
                  <a:pt x="533501" y="0"/>
                </a:lnTo>
                <a:lnTo>
                  <a:pt x="533501" y="19050"/>
                </a:lnTo>
                <a:close/>
              </a:path>
              <a:path w="9335135" h="19050">
                <a:moveTo>
                  <a:pt x="495401" y="19050"/>
                </a:moveTo>
                <a:lnTo>
                  <a:pt x="476351" y="19050"/>
                </a:lnTo>
                <a:lnTo>
                  <a:pt x="476351" y="0"/>
                </a:lnTo>
                <a:lnTo>
                  <a:pt x="495401" y="0"/>
                </a:lnTo>
                <a:lnTo>
                  <a:pt x="495401" y="19050"/>
                </a:lnTo>
                <a:close/>
              </a:path>
              <a:path w="9335135" h="19050">
                <a:moveTo>
                  <a:pt x="457301" y="19050"/>
                </a:moveTo>
                <a:lnTo>
                  <a:pt x="438251" y="19050"/>
                </a:lnTo>
                <a:lnTo>
                  <a:pt x="438251" y="0"/>
                </a:lnTo>
                <a:lnTo>
                  <a:pt x="457301" y="0"/>
                </a:lnTo>
                <a:lnTo>
                  <a:pt x="457301" y="19050"/>
                </a:lnTo>
                <a:close/>
              </a:path>
              <a:path w="9335135" h="19050">
                <a:moveTo>
                  <a:pt x="419201" y="19050"/>
                </a:moveTo>
                <a:lnTo>
                  <a:pt x="400151" y="19050"/>
                </a:lnTo>
                <a:lnTo>
                  <a:pt x="400151" y="0"/>
                </a:lnTo>
                <a:lnTo>
                  <a:pt x="419201" y="0"/>
                </a:lnTo>
                <a:lnTo>
                  <a:pt x="419201" y="19050"/>
                </a:lnTo>
                <a:close/>
              </a:path>
              <a:path w="9335135" h="19050">
                <a:moveTo>
                  <a:pt x="381101" y="19050"/>
                </a:moveTo>
                <a:lnTo>
                  <a:pt x="362051" y="19050"/>
                </a:lnTo>
                <a:lnTo>
                  <a:pt x="362051" y="0"/>
                </a:lnTo>
                <a:lnTo>
                  <a:pt x="381101" y="0"/>
                </a:lnTo>
                <a:lnTo>
                  <a:pt x="381101" y="19050"/>
                </a:lnTo>
                <a:close/>
              </a:path>
              <a:path w="9335135" h="19050">
                <a:moveTo>
                  <a:pt x="343001" y="19050"/>
                </a:moveTo>
                <a:lnTo>
                  <a:pt x="323951" y="19050"/>
                </a:lnTo>
                <a:lnTo>
                  <a:pt x="323951" y="0"/>
                </a:lnTo>
                <a:lnTo>
                  <a:pt x="343001" y="0"/>
                </a:lnTo>
                <a:lnTo>
                  <a:pt x="343001" y="19050"/>
                </a:lnTo>
                <a:close/>
              </a:path>
              <a:path w="9335135" h="19050">
                <a:moveTo>
                  <a:pt x="304901" y="19050"/>
                </a:moveTo>
                <a:lnTo>
                  <a:pt x="285851" y="19050"/>
                </a:lnTo>
                <a:lnTo>
                  <a:pt x="285851" y="0"/>
                </a:lnTo>
                <a:lnTo>
                  <a:pt x="304901" y="0"/>
                </a:lnTo>
                <a:lnTo>
                  <a:pt x="304901" y="19050"/>
                </a:lnTo>
                <a:close/>
              </a:path>
              <a:path w="9335135" h="19050">
                <a:moveTo>
                  <a:pt x="266801" y="19050"/>
                </a:moveTo>
                <a:lnTo>
                  <a:pt x="247751" y="19050"/>
                </a:lnTo>
                <a:lnTo>
                  <a:pt x="247751" y="0"/>
                </a:lnTo>
                <a:lnTo>
                  <a:pt x="266801" y="0"/>
                </a:lnTo>
                <a:lnTo>
                  <a:pt x="266801" y="19050"/>
                </a:lnTo>
                <a:close/>
              </a:path>
              <a:path w="9335135" h="19050">
                <a:moveTo>
                  <a:pt x="228701" y="19050"/>
                </a:moveTo>
                <a:lnTo>
                  <a:pt x="209651" y="19050"/>
                </a:lnTo>
                <a:lnTo>
                  <a:pt x="209651" y="0"/>
                </a:lnTo>
                <a:lnTo>
                  <a:pt x="228701" y="0"/>
                </a:lnTo>
                <a:lnTo>
                  <a:pt x="228701" y="19050"/>
                </a:lnTo>
                <a:close/>
              </a:path>
              <a:path w="9335135" h="19050">
                <a:moveTo>
                  <a:pt x="190601" y="19050"/>
                </a:moveTo>
                <a:lnTo>
                  <a:pt x="171551" y="19050"/>
                </a:lnTo>
                <a:lnTo>
                  <a:pt x="171551" y="0"/>
                </a:lnTo>
                <a:lnTo>
                  <a:pt x="190601" y="0"/>
                </a:lnTo>
                <a:lnTo>
                  <a:pt x="190601" y="19050"/>
                </a:lnTo>
                <a:close/>
              </a:path>
              <a:path w="9335135" h="19050">
                <a:moveTo>
                  <a:pt x="152501" y="19050"/>
                </a:moveTo>
                <a:lnTo>
                  <a:pt x="133451" y="19050"/>
                </a:lnTo>
                <a:lnTo>
                  <a:pt x="133451" y="0"/>
                </a:lnTo>
                <a:lnTo>
                  <a:pt x="152501" y="0"/>
                </a:lnTo>
                <a:lnTo>
                  <a:pt x="152501" y="19050"/>
                </a:lnTo>
                <a:close/>
              </a:path>
              <a:path w="9335135" h="19050">
                <a:moveTo>
                  <a:pt x="114401" y="19050"/>
                </a:moveTo>
                <a:lnTo>
                  <a:pt x="95351" y="19050"/>
                </a:lnTo>
                <a:lnTo>
                  <a:pt x="95351" y="0"/>
                </a:lnTo>
                <a:lnTo>
                  <a:pt x="114401" y="0"/>
                </a:lnTo>
                <a:lnTo>
                  <a:pt x="114401" y="19050"/>
                </a:lnTo>
                <a:close/>
              </a:path>
              <a:path w="9335135" h="19050">
                <a:moveTo>
                  <a:pt x="76301" y="19050"/>
                </a:moveTo>
                <a:lnTo>
                  <a:pt x="57251" y="19050"/>
                </a:lnTo>
                <a:lnTo>
                  <a:pt x="57251" y="0"/>
                </a:lnTo>
                <a:lnTo>
                  <a:pt x="76301" y="0"/>
                </a:lnTo>
                <a:lnTo>
                  <a:pt x="76301" y="19050"/>
                </a:lnTo>
                <a:close/>
              </a:path>
              <a:path w="9335135" h="19050">
                <a:moveTo>
                  <a:pt x="38201" y="19050"/>
                </a:moveTo>
                <a:lnTo>
                  <a:pt x="19151" y="19050"/>
                </a:lnTo>
                <a:lnTo>
                  <a:pt x="19151" y="0"/>
                </a:lnTo>
                <a:lnTo>
                  <a:pt x="38201" y="0"/>
                </a:lnTo>
                <a:lnTo>
                  <a:pt x="38201" y="19050"/>
                </a:lnTo>
                <a:close/>
              </a:path>
              <a:path w="9335135" h="19050">
                <a:moveTo>
                  <a:pt x="101" y="19050"/>
                </a:moveTo>
                <a:lnTo>
                  <a:pt x="0" y="0"/>
                </a:lnTo>
                <a:lnTo>
                  <a:pt x="101" y="1905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2139048" y="1389722"/>
            <a:ext cx="338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70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r>
              <a:rPr dirty="0" sz="1800" spc="275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endParaRPr sz="1800">
              <a:latin typeface="PMingLiU"/>
              <a:cs typeface="PMingLiU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48051" y="1338087"/>
            <a:ext cx="1598684" cy="43584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735901" y="1378915"/>
            <a:ext cx="10420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子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器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39048" y="2292693"/>
            <a:ext cx="338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70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r>
              <a:rPr dirty="0" sz="1800" spc="275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endParaRPr sz="1800">
              <a:latin typeface="PMingLiU"/>
              <a:cs typeface="PMingLiU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139048" y="3195663"/>
            <a:ext cx="338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70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r>
              <a:rPr dirty="0" sz="1800" spc="275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endParaRPr sz="1800">
              <a:latin typeface="PMingLiU"/>
              <a:cs typeface="PMingLiU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20013" y="4073804"/>
            <a:ext cx="1757045" cy="1233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1290" algn="l"/>
              </a:tabLst>
            </a:pP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医</a:t>
            </a:r>
            <a:r>
              <a:rPr dirty="0" sz="20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家</a:t>
            </a:r>
            <a:r>
              <a:rPr dirty="0" sz="2000" spc="5">
                <a:solidFill>
                  <a:srgbClr val="FFFFFF"/>
                </a:solidFill>
                <a:latin typeface="PMingLiU"/>
                <a:cs typeface="PMingLiU"/>
              </a:rPr>
              <a:t>具</a:t>
            </a:r>
            <a:r>
              <a:rPr dirty="0" sz="2000">
                <a:solidFill>
                  <a:srgbClr val="FFFFFF"/>
                </a:solidFill>
                <a:latin typeface="PMingLiU"/>
                <a:cs typeface="PMingLiU"/>
              </a:rPr>
              <a:t>	</a:t>
            </a:r>
            <a:r>
              <a:rPr dirty="0" sz="1800" spc="270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r>
              <a:rPr dirty="0" sz="1800" spc="275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endParaRPr sz="1800">
              <a:latin typeface="PMingLiU"/>
              <a:cs typeface="PMingLiU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431290" algn="l"/>
              </a:tabLst>
            </a:pPr>
            <a:r>
              <a:rPr dirty="0" baseline="1388" sz="3000">
                <a:solidFill>
                  <a:srgbClr val="FFFFFF"/>
                </a:solidFill>
                <a:latin typeface="SimSun"/>
                <a:cs typeface="SimSun"/>
              </a:rPr>
              <a:t>银</a:t>
            </a:r>
            <a:r>
              <a:rPr dirty="0" baseline="1388" sz="3000">
                <a:solidFill>
                  <a:srgbClr val="FFFFFF"/>
                </a:solidFill>
                <a:latin typeface="PMingLiU"/>
                <a:cs typeface="PMingLiU"/>
              </a:rPr>
              <a:t>行</a:t>
            </a:r>
            <a:r>
              <a:rPr dirty="0" baseline="1388" sz="30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dirty="0" baseline="1388" sz="3000" spc="7">
                <a:solidFill>
                  <a:srgbClr val="FFFFFF"/>
                </a:solidFill>
                <a:latin typeface="PMingLiU"/>
                <a:cs typeface="PMingLiU"/>
              </a:rPr>
              <a:t>信</a:t>
            </a:r>
            <a:r>
              <a:rPr dirty="0" baseline="1388" sz="3000">
                <a:solidFill>
                  <a:srgbClr val="FFFFFF"/>
                </a:solidFill>
                <a:latin typeface="PMingLiU"/>
                <a:cs typeface="PMingLiU"/>
              </a:rPr>
              <a:t>	</a:t>
            </a:r>
            <a:r>
              <a:rPr dirty="0" sz="1800" spc="270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r>
              <a:rPr dirty="0" sz="1800" spc="275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endParaRPr sz="1800">
              <a:latin typeface="PMingLiU"/>
              <a:cs typeface="PMingLiU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139048" y="5904572"/>
            <a:ext cx="338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70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r>
              <a:rPr dirty="0" sz="1800" spc="275">
                <a:solidFill>
                  <a:srgbClr val="0BB4F4"/>
                </a:solidFill>
                <a:latin typeface="PMingLiU"/>
                <a:cs typeface="PMingLiU"/>
              </a:rPr>
              <a:t>&gt;</a:t>
            </a:r>
            <a:endParaRPr sz="1800">
              <a:latin typeface="PMingLiU"/>
              <a:cs typeface="PMingLiU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441727" y="3776662"/>
            <a:ext cx="9335135" cy="19050"/>
          </a:xfrm>
          <a:custGeom>
            <a:avLst/>
            <a:gdLst/>
            <a:ahLst/>
            <a:cxnLst/>
            <a:rect l="l" t="t" r="r" b="b"/>
            <a:pathLst>
              <a:path w="9335135" h="19050">
                <a:moveTo>
                  <a:pt x="9334601" y="19050"/>
                </a:moveTo>
                <a:lnTo>
                  <a:pt x="9315551" y="19050"/>
                </a:lnTo>
                <a:lnTo>
                  <a:pt x="9315551" y="0"/>
                </a:lnTo>
                <a:lnTo>
                  <a:pt x="9334601" y="0"/>
                </a:lnTo>
                <a:lnTo>
                  <a:pt x="9334601" y="19050"/>
                </a:lnTo>
                <a:close/>
              </a:path>
              <a:path w="9335135" h="19050">
                <a:moveTo>
                  <a:pt x="9296501" y="19050"/>
                </a:moveTo>
                <a:lnTo>
                  <a:pt x="9277451" y="19050"/>
                </a:lnTo>
                <a:lnTo>
                  <a:pt x="9277451" y="0"/>
                </a:lnTo>
                <a:lnTo>
                  <a:pt x="9296501" y="0"/>
                </a:lnTo>
                <a:lnTo>
                  <a:pt x="9296501" y="19050"/>
                </a:lnTo>
                <a:close/>
              </a:path>
              <a:path w="9335135" h="19050">
                <a:moveTo>
                  <a:pt x="9258401" y="19050"/>
                </a:moveTo>
                <a:lnTo>
                  <a:pt x="9239351" y="19050"/>
                </a:lnTo>
                <a:lnTo>
                  <a:pt x="9239351" y="0"/>
                </a:lnTo>
                <a:lnTo>
                  <a:pt x="9258401" y="0"/>
                </a:lnTo>
                <a:lnTo>
                  <a:pt x="9258401" y="19050"/>
                </a:lnTo>
                <a:close/>
              </a:path>
              <a:path w="9335135" h="19050">
                <a:moveTo>
                  <a:pt x="9220301" y="19050"/>
                </a:moveTo>
                <a:lnTo>
                  <a:pt x="9201251" y="19050"/>
                </a:lnTo>
                <a:lnTo>
                  <a:pt x="9201251" y="0"/>
                </a:lnTo>
                <a:lnTo>
                  <a:pt x="9220301" y="0"/>
                </a:lnTo>
                <a:lnTo>
                  <a:pt x="9220301" y="19050"/>
                </a:lnTo>
                <a:close/>
              </a:path>
              <a:path w="9335135" h="19050">
                <a:moveTo>
                  <a:pt x="9182201" y="19050"/>
                </a:moveTo>
                <a:lnTo>
                  <a:pt x="9163151" y="19050"/>
                </a:lnTo>
                <a:lnTo>
                  <a:pt x="9163151" y="0"/>
                </a:lnTo>
                <a:lnTo>
                  <a:pt x="9182201" y="0"/>
                </a:lnTo>
                <a:lnTo>
                  <a:pt x="9182201" y="19050"/>
                </a:lnTo>
                <a:close/>
              </a:path>
              <a:path w="9335135" h="19050">
                <a:moveTo>
                  <a:pt x="9144101" y="19050"/>
                </a:moveTo>
                <a:lnTo>
                  <a:pt x="9125051" y="19050"/>
                </a:lnTo>
                <a:lnTo>
                  <a:pt x="9125051" y="0"/>
                </a:lnTo>
                <a:lnTo>
                  <a:pt x="9144101" y="0"/>
                </a:lnTo>
                <a:lnTo>
                  <a:pt x="9144101" y="19050"/>
                </a:lnTo>
                <a:close/>
              </a:path>
              <a:path w="9335135" h="19050">
                <a:moveTo>
                  <a:pt x="9106001" y="19050"/>
                </a:moveTo>
                <a:lnTo>
                  <a:pt x="9086951" y="19050"/>
                </a:lnTo>
                <a:lnTo>
                  <a:pt x="9086951" y="0"/>
                </a:lnTo>
                <a:lnTo>
                  <a:pt x="9106001" y="0"/>
                </a:lnTo>
                <a:lnTo>
                  <a:pt x="9106001" y="19050"/>
                </a:lnTo>
                <a:close/>
              </a:path>
              <a:path w="9335135" h="19050">
                <a:moveTo>
                  <a:pt x="9067901" y="19050"/>
                </a:moveTo>
                <a:lnTo>
                  <a:pt x="9048851" y="19050"/>
                </a:lnTo>
                <a:lnTo>
                  <a:pt x="9048851" y="0"/>
                </a:lnTo>
                <a:lnTo>
                  <a:pt x="9067901" y="0"/>
                </a:lnTo>
                <a:lnTo>
                  <a:pt x="9067901" y="19050"/>
                </a:lnTo>
                <a:close/>
              </a:path>
              <a:path w="9335135" h="19050">
                <a:moveTo>
                  <a:pt x="9029801" y="19050"/>
                </a:moveTo>
                <a:lnTo>
                  <a:pt x="9010751" y="19050"/>
                </a:lnTo>
                <a:lnTo>
                  <a:pt x="9010751" y="0"/>
                </a:lnTo>
                <a:lnTo>
                  <a:pt x="9029801" y="0"/>
                </a:lnTo>
                <a:lnTo>
                  <a:pt x="9029801" y="19050"/>
                </a:lnTo>
                <a:close/>
              </a:path>
              <a:path w="9335135" h="19050">
                <a:moveTo>
                  <a:pt x="8991701" y="19050"/>
                </a:moveTo>
                <a:lnTo>
                  <a:pt x="8972651" y="19050"/>
                </a:lnTo>
                <a:lnTo>
                  <a:pt x="8972651" y="0"/>
                </a:lnTo>
                <a:lnTo>
                  <a:pt x="8991701" y="0"/>
                </a:lnTo>
                <a:lnTo>
                  <a:pt x="8991701" y="19050"/>
                </a:lnTo>
                <a:close/>
              </a:path>
              <a:path w="9335135" h="19050">
                <a:moveTo>
                  <a:pt x="8953601" y="19050"/>
                </a:moveTo>
                <a:lnTo>
                  <a:pt x="8934551" y="19050"/>
                </a:lnTo>
                <a:lnTo>
                  <a:pt x="8934551" y="0"/>
                </a:lnTo>
                <a:lnTo>
                  <a:pt x="8953601" y="0"/>
                </a:lnTo>
                <a:lnTo>
                  <a:pt x="8953601" y="19050"/>
                </a:lnTo>
                <a:close/>
              </a:path>
              <a:path w="9335135" h="19050">
                <a:moveTo>
                  <a:pt x="8915501" y="19050"/>
                </a:moveTo>
                <a:lnTo>
                  <a:pt x="8896451" y="19050"/>
                </a:lnTo>
                <a:lnTo>
                  <a:pt x="8896451" y="0"/>
                </a:lnTo>
                <a:lnTo>
                  <a:pt x="8915501" y="0"/>
                </a:lnTo>
                <a:lnTo>
                  <a:pt x="8915501" y="19050"/>
                </a:lnTo>
                <a:close/>
              </a:path>
              <a:path w="9335135" h="19050">
                <a:moveTo>
                  <a:pt x="8877401" y="19050"/>
                </a:moveTo>
                <a:lnTo>
                  <a:pt x="8858351" y="19050"/>
                </a:lnTo>
                <a:lnTo>
                  <a:pt x="8858351" y="0"/>
                </a:lnTo>
                <a:lnTo>
                  <a:pt x="8877401" y="0"/>
                </a:lnTo>
                <a:lnTo>
                  <a:pt x="8877401" y="19050"/>
                </a:lnTo>
                <a:close/>
              </a:path>
              <a:path w="9335135" h="19050">
                <a:moveTo>
                  <a:pt x="8839301" y="19050"/>
                </a:moveTo>
                <a:lnTo>
                  <a:pt x="8820251" y="19050"/>
                </a:lnTo>
                <a:lnTo>
                  <a:pt x="8820251" y="0"/>
                </a:lnTo>
                <a:lnTo>
                  <a:pt x="8839301" y="0"/>
                </a:lnTo>
                <a:lnTo>
                  <a:pt x="8839301" y="19050"/>
                </a:lnTo>
                <a:close/>
              </a:path>
              <a:path w="9335135" h="19050">
                <a:moveTo>
                  <a:pt x="8801201" y="19050"/>
                </a:moveTo>
                <a:lnTo>
                  <a:pt x="8782151" y="19050"/>
                </a:lnTo>
                <a:lnTo>
                  <a:pt x="8782151" y="0"/>
                </a:lnTo>
                <a:lnTo>
                  <a:pt x="8801201" y="0"/>
                </a:lnTo>
                <a:lnTo>
                  <a:pt x="8801201" y="19050"/>
                </a:lnTo>
                <a:close/>
              </a:path>
              <a:path w="9335135" h="19050">
                <a:moveTo>
                  <a:pt x="8763101" y="19050"/>
                </a:moveTo>
                <a:lnTo>
                  <a:pt x="8744051" y="19050"/>
                </a:lnTo>
                <a:lnTo>
                  <a:pt x="8744051" y="0"/>
                </a:lnTo>
                <a:lnTo>
                  <a:pt x="8763101" y="0"/>
                </a:lnTo>
                <a:lnTo>
                  <a:pt x="8763101" y="19050"/>
                </a:lnTo>
                <a:close/>
              </a:path>
              <a:path w="9335135" h="19050">
                <a:moveTo>
                  <a:pt x="8725001" y="19050"/>
                </a:moveTo>
                <a:lnTo>
                  <a:pt x="8705951" y="19050"/>
                </a:lnTo>
                <a:lnTo>
                  <a:pt x="8705951" y="0"/>
                </a:lnTo>
                <a:lnTo>
                  <a:pt x="8725001" y="0"/>
                </a:lnTo>
                <a:lnTo>
                  <a:pt x="8725001" y="19050"/>
                </a:lnTo>
                <a:close/>
              </a:path>
              <a:path w="9335135" h="19050">
                <a:moveTo>
                  <a:pt x="8686901" y="19050"/>
                </a:moveTo>
                <a:lnTo>
                  <a:pt x="8667851" y="19050"/>
                </a:lnTo>
                <a:lnTo>
                  <a:pt x="8667851" y="0"/>
                </a:lnTo>
                <a:lnTo>
                  <a:pt x="8686901" y="0"/>
                </a:lnTo>
                <a:lnTo>
                  <a:pt x="8686901" y="19050"/>
                </a:lnTo>
                <a:close/>
              </a:path>
              <a:path w="9335135" h="19050">
                <a:moveTo>
                  <a:pt x="8648801" y="19050"/>
                </a:moveTo>
                <a:lnTo>
                  <a:pt x="8629751" y="19050"/>
                </a:lnTo>
                <a:lnTo>
                  <a:pt x="8629751" y="0"/>
                </a:lnTo>
                <a:lnTo>
                  <a:pt x="8648801" y="0"/>
                </a:lnTo>
                <a:lnTo>
                  <a:pt x="8648801" y="19050"/>
                </a:lnTo>
                <a:close/>
              </a:path>
              <a:path w="9335135" h="19050">
                <a:moveTo>
                  <a:pt x="8610701" y="19050"/>
                </a:moveTo>
                <a:lnTo>
                  <a:pt x="8591651" y="19050"/>
                </a:lnTo>
                <a:lnTo>
                  <a:pt x="8591651" y="0"/>
                </a:lnTo>
                <a:lnTo>
                  <a:pt x="8610701" y="0"/>
                </a:lnTo>
                <a:lnTo>
                  <a:pt x="8610701" y="19050"/>
                </a:lnTo>
                <a:close/>
              </a:path>
              <a:path w="9335135" h="19050">
                <a:moveTo>
                  <a:pt x="8572601" y="19050"/>
                </a:moveTo>
                <a:lnTo>
                  <a:pt x="8553551" y="19050"/>
                </a:lnTo>
                <a:lnTo>
                  <a:pt x="8553551" y="0"/>
                </a:lnTo>
                <a:lnTo>
                  <a:pt x="8572601" y="0"/>
                </a:lnTo>
                <a:lnTo>
                  <a:pt x="8572601" y="19050"/>
                </a:lnTo>
                <a:close/>
              </a:path>
              <a:path w="9335135" h="19050">
                <a:moveTo>
                  <a:pt x="8534501" y="19050"/>
                </a:moveTo>
                <a:lnTo>
                  <a:pt x="8515451" y="19050"/>
                </a:lnTo>
                <a:lnTo>
                  <a:pt x="8515451" y="0"/>
                </a:lnTo>
                <a:lnTo>
                  <a:pt x="8534501" y="0"/>
                </a:lnTo>
                <a:lnTo>
                  <a:pt x="8534501" y="19050"/>
                </a:lnTo>
                <a:close/>
              </a:path>
              <a:path w="9335135" h="19050">
                <a:moveTo>
                  <a:pt x="8496401" y="19050"/>
                </a:moveTo>
                <a:lnTo>
                  <a:pt x="8477351" y="19050"/>
                </a:lnTo>
                <a:lnTo>
                  <a:pt x="8477351" y="0"/>
                </a:lnTo>
                <a:lnTo>
                  <a:pt x="8496401" y="0"/>
                </a:lnTo>
                <a:lnTo>
                  <a:pt x="8496401" y="19050"/>
                </a:lnTo>
                <a:close/>
              </a:path>
              <a:path w="9335135" h="19050">
                <a:moveTo>
                  <a:pt x="8458301" y="19050"/>
                </a:moveTo>
                <a:lnTo>
                  <a:pt x="8439251" y="19050"/>
                </a:lnTo>
                <a:lnTo>
                  <a:pt x="8439251" y="0"/>
                </a:lnTo>
                <a:lnTo>
                  <a:pt x="8458301" y="0"/>
                </a:lnTo>
                <a:lnTo>
                  <a:pt x="8458301" y="19050"/>
                </a:lnTo>
                <a:close/>
              </a:path>
              <a:path w="9335135" h="19050">
                <a:moveTo>
                  <a:pt x="8420201" y="19050"/>
                </a:moveTo>
                <a:lnTo>
                  <a:pt x="8401151" y="19050"/>
                </a:lnTo>
                <a:lnTo>
                  <a:pt x="8401151" y="0"/>
                </a:lnTo>
                <a:lnTo>
                  <a:pt x="8420201" y="0"/>
                </a:lnTo>
                <a:lnTo>
                  <a:pt x="8420201" y="19050"/>
                </a:lnTo>
                <a:close/>
              </a:path>
              <a:path w="9335135" h="19050">
                <a:moveTo>
                  <a:pt x="8382101" y="19050"/>
                </a:moveTo>
                <a:lnTo>
                  <a:pt x="8363051" y="19050"/>
                </a:lnTo>
                <a:lnTo>
                  <a:pt x="8363051" y="0"/>
                </a:lnTo>
                <a:lnTo>
                  <a:pt x="8382101" y="0"/>
                </a:lnTo>
                <a:lnTo>
                  <a:pt x="8382101" y="19050"/>
                </a:lnTo>
                <a:close/>
              </a:path>
              <a:path w="9335135" h="19050">
                <a:moveTo>
                  <a:pt x="8344001" y="19050"/>
                </a:moveTo>
                <a:lnTo>
                  <a:pt x="8324951" y="19050"/>
                </a:lnTo>
                <a:lnTo>
                  <a:pt x="8324951" y="0"/>
                </a:lnTo>
                <a:lnTo>
                  <a:pt x="8344001" y="0"/>
                </a:lnTo>
                <a:lnTo>
                  <a:pt x="8344001" y="19050"/>
                </a:lnTo>
                <a:close/>
              </a:path>
              <a:path w="9335135" h="19050">
                <a:moveTo>
                  <a:pt x="8305901" y="19050"/>
                </a:moveTo>
                <a:lnTo>
                  <a:pt x="8286851" y="19050"/>
                </a:lnTo>
                <a:lnTo>
                  <a:pt x="8286851" y="0"/>
                </a:lnTo>
                <a:lnTo>
                  <a:pt x="8305901" y="0"/>
                </a:lnTo>
                <a:lnTo>
                  <a:pt x="8305901" y="19050"/>
                </a:lnTo>
                <a:close/>
              </a:path>
              <a:path w="9335135" h="19050">
                <a:moveTo>
                  <a:pt x="8267801" y="19050"/>
                </a:moveTo>
                <a:lnTo>
                  <a:pt x="8248751" y="19050"/>
                </a:lnTo>
                <a:lnTo>
                  <a:pt x="8248751" y="0"/>
                </a:lnTo>
                <a:lnTo>
                  <a:pt x="8267801" y="0"/>
                </a:lnTo>
                <a:lnTo>
                  <a:pt x="8267801" y="19050"/>
                </a:lnTo>
                <a:close/>
              </a:path>
              <a:path w="9335135" h="19050">
                <a:moveTo>
                  <a:pt x="8229701" y="19050"/>
                </a:moveTo>
                <a:lnTo>
                  <a:pt x="8210651" y="19050"/>
                </a:lnTo>
                <a:lnTo>
                  <a:pt x="8210651" y="0"/>
                </a:lnTo>
                <a:lnTo>
                  <a:pt x="8229701" y="0"/>
                </a:lnTo>
                <a:lnTo>
                  <a:pt x="8229701" y="19050"/>
                </a:lnTo>
                <a:close/>
              </a:path>
              <a:path w="9335135" h="19050">
                <a:moveTo>
                  <a:pt x="8191601" y="19050"/>
                </a:moveTo>
                <a:lnTo>
                  <a:pt x="8172551" y="19050"/>
                </a:lnTo>
                <a:lnTo>
                  <a:pt x="8172551" y="0"/>
                </a:lnTo>
                <a:lnTo>
                  <a:pt x="8191601" y="0"/>
                </a:lnTo>
                <a:lnTo>
                  <a:pt x="8191601" y="19050"/>
                </a:lnTo>
                <a:close/>
              </a:path>
              <a:path w="9335135" h="19050">
                <a:moveTo>
                  <a:pt x="8153501" y="19050"/>
                </a:moveTo>
                <a:lnTo>
                  <a:pt x="8134451" y="19050"/>
                </a:lnTo>
                <a:lnTo>
                  <a:pt x="8134451" y="0"/>
                </a:lnTo>
                <a:lnTo>
                  <a:pt x="8153501" y="0"/>
                </a:lnTo>
                <a:lnTo>
                  <a:pt x="8153501" y="19050"/>
                </a:lnTo>
                <a:close/>
              </a:path>
              <a:path w="9335135" h="19050">
                <a:moveTo>
                  <a:pt x="8115401" y="19050"/>
                </a:moveTo>
                <a:lnTo>
                  <a:pt x="8096351" y="19050"/>
                </a:lnTo>
                <a:lnTo>
                  <a:pt x="8096351" y="0"/>
                </a:lnTo>
                <a:lnTo>
                  <a:pt x="8115401" y="0"/>
                </a:lnTo>
                <a:lnTo>
                  <a:pt x="8115401" y="19050"/>
                </a:lnTo>
                <a:close/>
              </a:path>
              <a:path w="9335135" h="19050">
                <a:moveTo>
                  <a:pt x="8077301" y="19050"/>
                </a:moveTo>
                <a:lnTo>
                  <a:pt x="8058251" y="19050"/>
                </a:lnTo>
                <a:lnTo>
                  <a:pt x="8058251" y="0"/>
                </a:lnTo>
                <a:lnTo>
                  <a:pt x="8077301" y="0"/>
                </a:lnTo>
                <a:lnTo>
                  <a:pt x="8077301" y="19050"/>
                </a:lnTo>
                <a:close/>
              </a:path>
              <a:path w="9335135" h="19050">
                <a:moveTo>
                  <a:pt x="8039201" y="19050"/>
                </a:moveTo>
                <a:lnTo>
                  <a:pt x="8020151" y="19050"/>
                </a:lnTo>
                <a:lnTo>
                  <a:pt x="8020151" y="0"/>
                </a:lnTo>
                <a:lnTo>
                  <a:pt x="8039201" y="0"/>
                </a:lnTo>
                <a:lnTo>
                  <a:pt x="8039201" y="19050"/>
                </a:lnTo>
                <a:close/>
              </a:path>
              <a:path w="9335135" h="19050">
                <a:moveTo>
                  <a:pt x="8001101" y="19050"/>
                </a:moveTo>
                <a:lnTo>
                  <a:pt x="7982051" y="19050"/>
                </a:lnTo>
                <a:lnTo>
                  <a:pt x="7982051" y="0"/>
                </a:lnTo>
                <a:lnTo>
                  <a:pt x="8001101" y="0"/>
                </a:lnTo>
                <a:lnTo>
                  <a:pt x="8001101" y="19050"/>
                </a:lnTo>
                <a:close/>
              </a:path>
              <a:path w="9335135" h="19050">
                <a:moveTo>
                  <a:pt x="7963001" y="19050"/>
                </a:moveTo>
                <a:lnTo>
                  <a:pt x="7943951" y="19050"/>
                </a:lnTo>
                <a:lnTo>
                  <a:pt x="7943951" y="0"/>
                </a:lnTo>
                <a:lnTo>
                  <a:pt x="7963001" y="0"/>
                </a:lnTo>
                <a:lnTo>
                  <a:pt x="7963001" y="19050"/>
                </a:lnTo>
                <a:close/>
              </a:path>
              <a:path w="9335135" h="19050">
                <a:moveTo>
                  <a:pt x="7924901" y="19050"/>
                </a:moveTo>
                <a:lnTo>
                  <a:pt x="7905851" y="19050"/>
                </a:lnTo>
                <a:lnTo>
                  <a:pt x="7905851" y="0"/>
                </a:lnTo>
                <a:lnTo>
                  <a:pt x="7924901" y="0"/>
                </a:lnTo>
                <a:lnTo>
                  <a:pt x="7924901" y="19050"/>
                </a:lnTo>
                <a:close/>
              </a:path>
              <a:path w="9335135" h="19050">
                <a:moveTo>
                  <a:pt x="7886801" y="19050"/>
                </a:moveTo>
                <a:lnTo>
                  <a:pt x="7867751" y="19050"/>
                </a:lnTo>
                <a:lnTo>
                  <a:pt x="7867751" y="0"/>
                </a:lnTo>
                <a:lnTo>
                  <a:pt x="7886801" y="0"/>
                </a:lnTo>
                <a:lnTo>
                  <a:pt x="7886801" y="19050"/>
                </a:lnTo>
                <a:close/>
              </a:path>
              <a:path w="9335135" h="19050">
                <a:moveTo>
                  <a:pt x="7848701" y="19050"/>
                </a:moveTo>
                <a:lnTo>
                  <a:pt x="7829651" y="19050"/>
                </a:lnTo>
                <a:lnTo>
                  <a:pt x="7829651" y="0"/>
                </a:lnTo>
                <a:lnTo>
                  <a:pt x="7848701" y="0"/>
                </a:lnTo>
                <a:lnTo>
                  <a:pt x="7848701" y="19050"/>
                </a:lnTo>
                <a:close/>
              </a:path>
              <a:path w="9335135" h="19050">
                <a:moveTo>
                  <a:pt x="7810601" y="19050"/>
                </a:moveTo>
                <a:lnTo>
                  <a:pt x="7791551" y="19050"/>
                </a:lnTo>
                <a:lnTo>
                  <a:pt x="7791551" y="0"/>
                </a:lnTo>
                <a:lnTo>
                  <a:pt x="7810601" y="0"/>
                </a:lnTo>
                <a:lnTo>
                  <a:pt x="7810601" y="19050"/>
                </a:lnTo>
                <a:close/>
              </a:path>
              <a:path w="9335135" h="19050">
                <a:moveTo>
                  <a:pt x="7772501" y="19050"/>
                </a:moveTo>
                <a:lnTo>
                  <a:pt x="7753451" y="19050"/>
                </a:lnTo>
                <a:lnTo>
                  <a:pt x="7753451" y="0"/>
                </a:lnTo>
                <a:lnTo>
                  <a:pt x="7772501" y="0"/>
                </a:lnTo>
                <a:lnTo>
                  <a:pt x="7772501" y="19050"/>
                </a:lnTo>
                <a:close/>
              </a:path>
              <a:path w="9335135" h="19050">
                <a:moveTo>
                  <a:pt x="7734401" y="19050"/>
                </a:moveTo>
                <a:lnTo>
                  <a:pt x="7715351" y="19050"/>
                </a:lnTo>
                <a:lnTo>
                  <a:pt x="7715351" y="0"/>
                </a:lnTo>
                <a:lnTo>
                  <a:pt x="7734401" y="0"/>
                </a:lnTo>
                <a:lnTo>
                  <a:pt x="7734401" y="19050"/>
                </a:lnTo>
                <a:close/>
              </a:path>
              <a:path w="9335135" h="19050">
                <a:moveTo>
                  <a:pt x="7696301" y="19050"/>
                </a:moveTo>
                <a:lnTo>
                  <a:pt x="7677251" y="19050"/>
                </a:lnTo>
                <a:lnTo>
                  <a:pt x="7677251" y="0"/>
                </a:lnTo>
                <a:lnTo>
                  <a:pt x="7696301" y="0"/>
                </a:lnTo>
                <a:lnTo>
                  <a:pt x="7696301" y="19050"/>
                </a:lnTo>
                <a:close/>
              </a:path>
              <a:path w="9335135" h="19050">
                <a:moveTo>
                  <a:pt x="7658201" y="19050"/>
                </a:moveTo>
                <a:lnTo>
                  <a:pt x="7639151" y="19050"/>
                </a:lnTo>
                <a:lnTo>
                  <a:pt x="7639151" y="0"/>
                </a:lnTo>
                <a:lnTo>
                  <a:pt x="7658201" y="0"/>
                </a:lnTo>
                <a:lnTo>
                  <a:pt x="7658201" y="19050"/>
                </a:lnTo>
                <a:close/>
              </a:path>
              <a:path w="9335135" h="19050">
                <a:moveTo>
                  <a:pt x="7620101" y="19050"/>
                </a:moveTo>
                <a:lnTo>
                  <a:pt x="7601051" y="19050"/>
                </a:lnTo>
                <a:lnTo>
                  <a:pt x="7601051" y="0"/>
                </a:lnTo>
                <a:lnTo>
                  <a:pt x="7620101" y="0"/>
                </a:lnTo>
                <a:lnTo>
                  <a:pt x="7620101" y="19050"/>
                </a:lnTo>
                <a:close/>
              </a:path>
              <a:path w="9335135" h="19050">
                <a:moveTo>
                  <a:pt x="7582001" y="19050"/>
                </a:moveTo>
                <a:lnTo>
                  <a:pt x="7562951" y="19050"/>
                </a:lnTo>
                <a:lnTo>
                  <a:pt x="7562951" y="0"/>
                </a:lnTo>
                <a:lnTo>
                  <a:pt x="7582001" y="0"/>
                </a:lnTo>
                <a:lnTo>
                  <a:pt x="7582001" y="19050"/>
                </a:lnTo>
                <a:close/>
              </a:path>
              <a:path w="9335135" h="19050">
                <a:moveTo>
                  <a:pt x="7543901" y="19050"/>
                </a:moveTo>
                <a:lnTo>
                  <a:pt x="7524851" y="19050"/>
                </a:lnTo>
                <a:lnTo>
                  <a:pt x="7524851" y="0"/>
                </a:lnTo>
                <a:lnTo>
                  <a:pt x="7543901" y="0"/>
                </a:lnTo>
                <a:lnTo>
                  <a:pt x="7543901" y="19050"/>
                </a:lnTo>
                <a:close/>
              </a:path>
              <a:path w="9335135" h="19050">
                <a:moveTo>
                  <a:pt x="7505801" y="19050"/>
                </a:moveTo>
                <a:lnTo>
                  <a:pt x="7486751" y="19050"/>
                </a:lnTo>
                <a:lnTo>
                  <a:pt x="7486751" y="0"/>
                </a:lnTo>
                <a:lnTo>
                  <a:pt x="7505801" y="0"/>
                </a:lnTo>
                <a:lnTo>
                  <a:pt x="7505801" y="19050"/>
                </a:lnTo>
                <a:close/>
              </a:path>
              <a:path w="9335135" h="19050">
                <a:moveTo>
                  <a:pt x="7467701" y="19050"/>
                </a:moveTo>
                <a:lnTo>
                  <a:pt x="7448651" y="19050"/>
                </a:lnTo>
                <a:lnTo>
                  <a:pt x="7448651" y="0"/>
                </a:lnTo>
                <a:lnTo>
                  <a:pt x="7467701" y="0"/>
                </a:lnTo>
                <a:lnTo>
                  <a:pt x="7467701" y="19050"/>
                </a:lnTo>
                <a:close/>
              </a:path>
              <a:path w="9335135" h="19050">
                <a:moveTo>
                  <a:pt x="7429601" y="19050"/>
                </a:moveTo>
                <a:lnTo>
                  <a:pt x="7410551" y="19050"/>
                </a:lnTo>
                <a:lnTo>
                  <a:pt x="7410551" y="0"/>
                </a:lnTo>
                <a:lnTo>
                  <a:pt x="7429601" y="0"/>
                </a:lnTo>
                <a:lnTo>
                  <a:pt x="7429601" y="19050"/>
                </a:lnTo>
                <a:close/>
              </a:path>
              <a:path w="9335135" h="19050">
                <a:moveTo>
                  <a:pt x="7391501" y="19050"/>
                </a:moveTo>
                <a:lnTo>
                  <a:pt x="7372451" y="19050"/>
                </a:lnTo>
                <a:lnTo>
                  <a:pt x="7372451" y="0"/>
                </a:lnTo>
                <a:lnTo>
                  <a:pt x="7391501" y="0"/>
                </a:lnTo>
                <a:lnTo>
                  <a:pt x="7391501" y="19050"/>
                </a:lnTo>
                <a:close/>
              </a:path>
              <a:path w="9335135" h="19050">
                <a:moveTo>
                  <a:pt x="7353401" y="19050"/>
                </a:moveTo>
                <a:lnTo>
                  <a:pt x="7334351" y="19050"/>
                </a:lnTo>
                <a:lnTo>
                  <a:pt x="7334351" y="0"/>
                </a:lnTo>
                <a:lnTo>
                  <a:pt x="7353401" y="0"/>
                </a:lnTo>
                <a:lnTo>
                  <a:pt x="7353401" y="19050"/>
                </a:lnTo>
                <a:close/>
              </a:path>
              <a:path w="9335135" h="19050">
                <a:moveTo>
                  <a:pt x="7315301" y="19050"/>
                </a:moveTo>
                <a:lnTo>
                  <a:pt x="7296251" y="19050"/>
                </a:lnTo>
                <a:lnTo>
                  <a:pt x="7296251" y="0"/>
                </a:lnTo>
                <a:lnTo>
                  <a:pt x="7315301" y="0"/>
                </a:lnTo>
                <a:lnTo>
                  <a:pt x="7315301" y="19050"/>
                </a:lnTo>
                <a:close/>
              </a:path>
              <a:path w="9335135" h="19050">
                <a:moveTo>
                  <a:pt x="7277201" y="19050"/>
                </a:moveTo>
                <a:lnTo>
                  <a:pt x="7258151" y="19050"/>
                </a:lnTo>
                <a:lnTo>
                  <a:pt x="7258151" y="0"/>
                </a:lnTo>
                <a:lnTo>
                  <a:pt x="7277201" y="0"/>
                </a:lnTo>
                <a:lnTo>
                  <a:pt x="7277201" y="19050"/>
                </a:lnTo>
                <a:close/>
              </a:path>
              <a:path w="9335135" h="19050">
                <a:moveTo>
                  <a:pt x="7239101" y="19050"/>
                </a:moveTo>
                <a:lnTo>
                  <a:pt x="7220051" y="19050"/>
                </a:lnTo>
                <a:lnTo>
                  <a:pt x="7220051" y="0"/>
                </a:lnTo>
                <a:lnTo>
                  <a:pt x="7239101" y="0"/>
                </a:lnTo>
                <a:lnTo>
                  <a:pt x="7239101" y="19050"/>
                </a:lnTo>
                <a:close/>
              </a:path>
              <a:path w="9335135" h="19050">
                <a:moveTo>
                  <a:pt x="7201001" y="19050"/>
                </a:moveTo>
                <a:lnTo>
                  <a:pt x="7181951" y="19050"/>
                </a:lnTo>
                <a:lnTo>
                  <a:pt x="7181951" y="0"/>
                </a:lnTo>
                <a:lnTo>
                  <a:pt x="7201001" y="0"/>
                </a:lnTo>
                <a:lnTo>
                  <a:pt x="7201001" y="19050"/>
                </a:lnTo>
                <a:close/>
              </a:path>
              <a:path w="9335135" h="19050">
                <a:moveTo>
                  <a:pt x="7162901" y="19050"/>
                </a:moveTo>
                <a:lnTo>
                  <a:pt x="7143851" y="19050"/>
                </a:lnTo>
                <a:lnTo>
                  <a:pt x="7143851" y="0"/>
                </a:lnTo>
                <a:lnTo>
                  <a:pt x="7162901" y="0"/>
                </a:lnTo>
                <a:lnTo>
                  <a:pt x="7162901" y="19050"/>
                </a:lnTo>
                <a:close/>
              </a:path>
              <a:path w="9335135" h="19050">
                <a:moveTo>
                  <a:pt x="7124801" y="19050"/>
                </a:moveTo>
                <a:lnTo>
                  <a:pt x="7105751" y="19050"/>
                </a:lnTo>
                <a:lnTo>
                  <a:pt x="7105751" y="0"/>
                </a:lnTo>
                <a:lnTo>
                  <a:pt x="7124801" y="0"/>
                </a:lnTo>
                <a:lnTo>
                  <a:pt x="7124801" y="19050"/>
                </a:lnTo>
                <a:close/>
              </a:path>
              <a:path w="9335135" h="19050">
                <a:moveTo>
                  <a:pt x="7086701" y="19050"/>
                </a:moveTo>
                <a:lnTo>
                  <a:pt x="7067651" y="19050"/>
                </a:lnTo>
                <a:lnTo>
                  <a:pt x="7067651" y="0"/>
                </a:lnTo>
                <a:lnTo>
                  <a:pt x="7086701" y="0"/>
                </a:lnTo>
                <a:lnTo>
                  <a:pt x="7086701" y="19050"/>
                </a:lnTo>
                <a:close/>
              </a:path>
              <a:path w="9335135" h="19050">
                <a:moveTo>
                  <a:pt x="7048601" y="19050"/>
                </a:moveTo>
                <a:lnTo>
                  <a:pt x="7029551" y="19050"/>
                </a:lnTo>
                <a:lnTo>
                  <a:pt x="7029551" y="0"/>
                </a:lnTo>
                <a:lnTo>
                  <a:pt x="7048601" y="0"/>
                </a:lnTo>
                <a:lnTo>
                  <a:pt x="7048601" y="19050"/>
                </a:lnTo>
                <a:close/>
              </a:path>
              <a:path w="9335135" h="19050">
                <a:moveTo>
                  <a:pt x="7010501" y="19050"/>
                </a:moveTo>
                <a:lnTo>
                  <a:pt x="6991451" y="19050"/>
                </a:lnTo>
                <a:lnTo>
                  <a:pt x="6991451" y="0"/>
                </a:lnTo>
                <a:lnTo>
                  <a:pt x="7010501" y="0"/>
                </a:lnTo>
                <a:lnTo>
                  <a:pt x="7010501" y="19050"/>
                </a:lnTo>
                <a:close/>
              </a:path>
              <a:path w="9335135" h="19050">
                <a:moveTo>
                  <a:pt x="6972401" y="19050"/>
                </a:moveTo>
                <a:lnTo>
                  <a:pt x="6953351" y="19050"/>
                </a:lnTo>
                <a:lnTo>
                  <a:pt x="6953351" y="0"/>
                </a:lnTo>
                <a:lnTo>
                  <a:pt x="6972401" y="0"/>
                </a:lnTo>
                <a:lnTo>
                  <a:pt x="6972401" y="19050"/>
                </a:lnTo>
                <a:close/>
              </a:path>
              <a:path w="9335135" h="19050">
                <a:moveTo>
                  <a:pt x="6934301" y="19050"/>
                </a:moveTo>
                <a:lnTo>
                  <a:pt x="6915251" y="19050"/>
                </a:lnTo>
                <a:lnTo>
                  <a:pt x="6915251" y="0"/>
                </a:lnTo>
                <a:lnTo>
                  <a:pt x="6934301" y="0"/>
                </a:lnTo>
                <a:lnTo>
                  <a:pt x="6934301" y="19050"/>
                </a:lnTo>
                <a:close/>
              </a:path>
              <a:path w="9335135" h="19050">
                <a:moveTo>
                  <a:pt x="6896201" y="19050"/>
                </a:moveTo>
                <a:lnTo>
                  <a:pt x="6877151" y="19050"/>
                </a:lnTo>
                <a:lnTo>
                  <a:pt x="6877151" y="0"/>
                </a:lnTo>
                <a:lnTo>
                  <a:pt x="6896201" y="0"/>
                </a:lnTo>
                <a:lnTo>
                  <a:pt x="6896201" y="19050"/>
                </a:lnTo>
                <a:close/>
              </a:path>
              <a:path w="9335135" h="19050">
                <a:moveTo>
                  <a:pt x="6858101" y="19050"/>
                </a:moveTo>
                <a:lnTo>
                  <a:pt x="6839051" y="19050"/>
                </a:lnTo>
                <a:lnTo>
                  <a:pt x="6839051" y="0"/>
                </a:lnTo>
                <a:lnTo>
                  <a:pt x="6858101" y="0"/>
                </a:lnTo>
                <a:lnTo>
                  <a:pt x="6858101" y="19050"/>
                </a:lnTo>
                <a:close/>
              </a:path>
              <a:path w="9335135" h="19050">
                <a:moveTo>
                  <a:pt x="6820001" y="19050"/>
                </a:moveTo>
                <a:lnTo>
                  <a:pt x="6800951" y="19050"/>
                </a:lnTo>
                <a:lnTo>
                  <a:pt x="6800951" y="0"/>
                </a:lnTo>
                <a:lnTo>
                  <a:pt x="6820001" y="0"/>
                </a:lnTo>
                <a:lnTo>
                  <a:pt x="6820001" y="19050"/>
                </a:lnTo>
                <a:close/>
              </a:path>
              <a:path w="9335135" h="19050">
                <a:moveTo>
                  <a:pt x="6781901" y="19050"/>
                </a:moveTo>
                <a:lnTo>
                  <a:pt x="6762851" y="19050"/>
                </a:lnTo>
                <a:lnTo>
                  <a:pt x="6762851" y="0"/>
                </a:lnTo>
                <a:lnTo>
                  <a:pt x="6781901" y="0"/>
                </a:lnTo>
                <a:lnTo>
                  <a:pt x="6781901" y="19050"/>
                </a:lnTo>
                <a:close/>
              </a:path>
              <a:path w="9335135" h="19050">
                <a:moveTo>
                  <a:pt x="6743801" y="19050"/>
                </a:moveTo>
                <a:lnTo>
                  <a:pt x="6724751" y="19050"/>
                </a:lnTo>
                <a:lnTo>
                  <a:pt x="6724751" y="0"/>
                </a:lnTo>
                <a:lnTo>
                  <a:pt x="6743801" y="0"/>
                </a:lnTo>
                <a:lnTo>
                  <a:pt x="6743801" y="19050"/>
                </a:lnTo>
                <a:close/>
              </a:path>
              <a:path w="9335135" h="19050">
                <a:moveTo>
                  <a:pt x="6705701" y="19050"/>
                </a:moveTo>
                <a:lnTo>
                  <a:pt x="6686651" y="19050"/>
                </a:lnTo>
                <a:lnTo>
                  <a:pt x="6686651" y="0"/>
                </a:lnTo>
                <a:lnTo>
                  <a:pt x="6705701" y="0"/>
                </a:lnTo>
                <a:lnTo>
                  <a:pt x="6705701" y="19050"/>
                </a:lnTo>
                <a:close/>
              </a:path>
              <a:path w="9335135" h="19050">
                <a:moveTo>
                  <a:pt x="6667601" y="19050"/>
                </a:moveTo>
                <a:lnTo>
                  <a:pt x="6648551" y="19050"/>
                </a:lnTo>
                <a:lnTo>
                  <a:pt x="6648551" y="0"/>
                </a:lnTo>
                <a:lnTo>
                  <a:pt x="6667601" y="0"/>
                </a:lnTo>
                <a:lnTo>
                  <a:pt x="6667601" y="19050"/>
                </a:lnTo>
                <a:close/>
              </a:path>
              <a:path w="9335135" h="19050">
                <a:moveTo>
                  <a:pt x="6629501" y="19050"/>
                </a:moveTo>
                <a:lnTo>
                  <a:pt x="6610451" y="19050"/>
                </a:lnTo>
                <a:lnTo>
                  <a:pt x="6610451" y="0"/>
                </a:lnTo>
                <a:lnTo>
                  <a:pt x="6629501" y="0"/>
                </a:lnTo>
                <a:lnTo>
                  <a:pt x="6629501" y="19050"/>
                </a:lnTo>
                <a:close/>
              </a:path>
              <a:path w="9335135" h="19050">
                <a:moveTo>
                  <a:pt x="6591401" y="19050"/>
                </a:moveTo>
                <a:lnTo>
                  <a:pt x="6572351" y="19050"/>
                </a:lnTo>
                <a:lnTo>
                  <a:pt x="6572351" y="0"/>
                </a:lnTo>
                <a:lnTo>
                  <a:pt x="6591401" y="0"/>
                </a:lnTo>
                <a:lnTo>
                  <a:pt x="6591401" y="19050"/>
                </a:lnTo>
                <a:close/>
              </a:path>
              <a:path w="9335135" h="19050">
                <a:moveTo>
                  <a:pt x="6553301" y="19050"/>
                </a:moveTo>
                <a:lnTo>
                  <a:pt x="6534251" y="19050"/>
                </a:lnTo>
                <a:lnTo>
                  <a:pt x="6534251" y="0"/>
                </a:lnTo>
                <a:lnTo>
                  <a:pt x="6553301" y="0"/>
                </a:lnTo>
                <a:lnTo>
                  <a:pt x="6553301" y="19050"/>
                </a:lnTo>
                <a:close/>
              </a:path>
              <a:path w="9335135" h="19050">
                <a:moveTo>
                  <a:pt x="6515201" y="19050"/>
                </a:moveTo>
                <a:lnTo>
                  <a:pt x="6496151" y="19050"/>
                </a:lnTo>
                <a:lnTo>
                  <a:pt x="6496151" y="0"/>
                </a:lnTo>
                <a:lnTo>
                  <a:pt x="6515201" y="0"/>
                </a:lnTo>
                <a:lnTo>
                  <a:pt x="6515201" y="19050"/>
                </a:lnTo>
                <a:close/>
              </a:path>
              <a:path w="9335135" h="19050">
                <a:moveTo>
                  <a:pt x="6477101" y="19050"/>
                </a:moveTo>
                <a:lnTo>
                  <a:pt x="6458051" y="19050"/>
                </a:lnTo>
                <a:lnTo>
                  <a:pt x="6458051" y="0"/>
                </a:lnTo>
                <a:lnTo>
                  <a:pt x="6477101" y="0"/>
                </a:lnTo>
                <a:lnTo>
                  <a:pt x="6477101" y="19050"/>
                </a:lnTo>
                <a:close/>
              </a:path>
              <a:path w="9335135" h="19050">
                <a:moveTo>
                  <a:pt x="6439001" y="19050"/>
                </a:moveTo>
                <a:lnTo>
                  <a:pt x="6419951" y="19050"/>
                </a:lnTo>
                <a:lnTo>
                  <a:pt x="6419951" y="0"/>
                </a:lnTo>
                <a:lnTo>
                  <a:pt x="6439001" y="0"/>
                </a:lnTo>
                <a:lnTo>
                  <a:pt x="6439001" y="19050"/>
                </a:lnTo>
                <a:close/>
              </a:path>
              <a:path w="9335135" h="19050">
                <a:moveTo>
                  <a:pt x="6400901" y="19050"/>
                </a:moveTo>
                <a:lnTo>
                  <a:pt x="6381851" y="19050"/>
                </a:lnTo>
                <a:lnTo>
                  <a:pt x="6381851" y="0"/>
                </a:lnTo>
                <a:lnTo>
                  <a:pt x="6400901" y="0"/>
                </a:lnTo>
                <a:lnTo>
                  <a:pt x="6400901" y="19050"/>
                </a:lnTo>
                <a:close/>
              </a:path>
              <a:path w="9335135" h="19050">
                <a:moveTo>
                  <a:pt x="6362801" y="19050"/>
                </a:moveTo>
                <a:lnTo>
                  <a:pt x="6343751" y="19050"/>
                </a:lnTo>
                <a:lnTo>
                  <a:pt x="6343751" y="0"/>
                </a:lnTo>
                <a:lnTo>
                  <a:pt x="6362801" y="0"/>
                </a:lnTo>
                <a:lnTo>
                  <a:pt x="6362801" y="19050"/>
                </a:lnTo>
                <a:close/>
              </a:path>
              <a:path w="9335135" h="19050">
                <a:moveTo>
                  <a:pt x="6324701" y="19050"/>
                </a:moveTo>
                <a:lnTo>
                  <a:pt x="6305651" y="19050"/>
                </a:lnTo>
                <a:lnTo>
                  <a:pt x="6305651" y="0"/>
                </a:lnTo>
                <a:lnTo>
                  <a:pt x="6324701" y="0"/>
                </a:lnTo>
                <a:lnTo>
                  <a:pt x="6324701" y="19050"/>
                </a:lnTo>
                <a:close/>
              </a:path>
              <a:path w="9335135" h="19050">
                <a:moveTo>
                  <a:pt x="6286601" y="19050"/>
                </a:moveTo>
                <a:lnTo>
                  <a:pt x="6267551" y="19050"/>
                </a:lnTo>
                <a:lnTo>
                  <a:pt x="6267551" y="0"/>
                </a:lnTo>
                <a:lnTo>
                  <a:pt x="6286601" y="0"/>
                </a:lnTo>
                <a:lnTo>
                  <a:pt x="6286601" y="19050"/>
                </a:lnTo>
                <a:close/>
              </a:path>
              <a:path w="9335135" h="19050">
                <a:moveTo>
                  <a:pt x="6248501" y="19050"/>
                </a:moveTo>
                <a:lnTo>
                  <a:pt x="6229451" y="19050"/>
                </a:lnTo>
                <a:lnTo>
                  <a:pt x="6229451" y="0"/>
                </a:lnTo>
                <a:lnTo>
                  <a:pt x="6248501" y="0"/>
                </a:lnTo>
                <a:lnTo>
                  <a:pt x="6248501" y="19050"/>
                </a:lnTo>
                <a:close/>
              </a:path>
              <a:path w="9335135" h="19050">
                <a:moveTo>
                  <a:pt x="6210401" y="19050"/>
                </a:moveTo>
                <a:lnTo>
                  <a:pt x="6191351" y="19050"/>
                </a:lnTo>
                <a:lnTo>
                  <a:pt x="6191351" y="0"/>
                </a:lnTo>
                <a:lnTo>
                  <a:pt x="6210401" y="0"/>
                </a:lnTo>
                <a:lnTo>
                  <a:pt x="6210401" y="19050"/>
                </a:lnTo>
                <a:close/>
              </a:path>
              <a:path w="9335135" h="19050">
                <a:moveTo>
                  <a:pt x="6172301" y="19050"/>
                </a:moveTo>
                <a:lnTo>
                  <a:pt x="6153251" y="19050"/>
                </a:lnTo>
                <a:lnTo>
                  <a:pt x="6153251" y="0"/>
                </a:lnTo>
                <a:lnTo>
                  <a:pt x="6172301" y="0"/>
                </a:lnTo>
                <a:lnTo>
                  <a:pt x="6172301" y="19050"/>
                </a:lnTo>
                <a:close/>
              </a:path>
              <a:path w="9335135" h="19050">
                <a:moveTo>
                  <a:pt x="6134201" y="19050"/>
                </a:moveTo>
                <a:lnTo>
                  <a:pt x="6115151" y="19050"/>
                </a:lnTo>
                <a:lnTo>
                  <a:pt x="6115151" y="0"/>
                </a:lnTo>
                <a:lnTo>
                  <a:pt x="6134201" y="0"/>
                </a:lnTo>
                <a:lnTo>
                  <a:pt x="6134201" y="19050"/>
                </a:lnTo>
                <a:close/>
              </a:path>
              <a:path w="9335135" h="19050">
                <a:moveTo>
                  <a:pt x="6096101" y="19050"/>
                </a:moveTo>
                <a:lnTo>
                  <a:pt x="6077051" y="19050"/>
                </a:lnTo>
                <a:lnTo>
                  <a:pt x="6077051" y="0"/>
                </a:lnTo>
                <a:lnTo>
                  <a:pt x="6096101" y="0"/>
                </a:lnTo>
                <a:lnTo>
                  <a:pt x="6096101" y="19050"/>
                </a:lnTo>
                <a:close/>
              </a:path>
              <a:path w="9335135" h="19050">
                <a:moveTo>
                  <a:pt x="6058001" y="19050"/>
                </a:moveTo>
                <a:lnTo>
                  <a:pt x="6038951" y="19050"/>
                </a:lnTo>
                <a:lnTo>
                  <a:pt x="6038951" y="0"/>
                </a:lnTo>
                <a:lnTo>
                  <a:pt x="6058001" y="0"/>
                </a:lnTo>
                <a:lnTo>
                  <a:pt x="6058001" y="19050"/>
                </a:lnTo>
                <a:close/>
              </a:path>
              <a:path w="9335135" h="19050">
                <a:moveTo>
                  <a:pt x="6019901" y="19050"/>
                </a:moveTo>
                <a:lnTo>
                  <a:pt x="6000851" y="19050"/>
                </a:lnTo>
                <a:lnTo>
                  <a:pt x="6000851" y="0"/>
                </a:lnTo>
                <a:lnTo>
                  <a:pt x="6019901" y="0"/>
                </a:lnTo>
                <a:lnTo>
                  <a:pt x="6019901" y="19050"/>
                </a:lnTo>
                <a:close/>
              </a:path>
              <a:path w="9335135" h="19050">
                <a:moveTo>
                  <a:pt x="5981801" y="19050"/>
                </a:moveTo>
                <a:lnTo>
                  <a:pt x="5962751" y="19050"/>
                </a:lnTo>
                <a:lnTo>
                  <a:pt x="5962751" y="0"/>
                </a:lnTo>
                <a:lnTo>
                  <a:pt x="5981801" y="0"/>
                </a:lnTo>
                <a:lnTo>
                  <a:pt x="5981801" y="19050"/>
                </a:lnTo>
                <a:close/>
              </a:path>
              <a:path w="9335135" h="19050">
                <a:moveTo>
                  <a:pt x="5943701" y="19050"/>
                </a:moveTo>
                <a:lnTo>
                  <a:pt x="5924651" y="19050"/>
                </a:lnTo>
                <a:lnTo>
                  <a:pt x="5924651" y="0"/>
                </a:lnTo>
                <a:lnTo>
                  <a:pt x="5943701" y="0"/>
                </a:lnTo>
                <a:lnTo>
                  <a:pt x="5943701" y="19050"/>
                </a:lnTo>
                <a:close/>
              </a:path>
              <a:path w="9335135" h="19050">
                <a:moveTo>
                  <a:pt x="5905601" y="19050"/>
                </a:moveTo>
                <a:lnTo>
                  <a:pt x="5886551" y="19050"/>
                </a:lnTo>
                <a:lnTo>
                  <a:pt x="5886551" y="0"/>
                </a:lnTo>
                <a:lnTo>
                  <a:pt x="5905601" y="0"/>
                </a:lnTo>
                <a:lnTo>
                  <a:pt x="5905601" y="19050"/>
                </a:lnTo>
                <a:close/>
              </a:path>
              <a:path w="9335135" h="19050">
                <a:moveTo>
                  <a:pt x="5867501" y="19050"/>
                </a:moveTo>
                <a:lnTo>
                  <a:pt x="5848451" y="19050"/>
                </a:lnTo>
                <a:lnTo>
                  <a:pt x="5848451" y="0"/>
                </a:lnTo>
                <a:lnTo>
                  <a:pt x="5867501" y="0"/>
                </a:lnTo>
                <a:lnTo>
                  <a:pt x="5867501" y="19050"/>
                </a:lnTo>
                <a:close/>
              </a:path>
              <a:path w="9335135" h="19050">
                <a:moveTo>
                  <a:pt x="5829401" y="19050"/>
                </a:moveTo>
                <a:lnTo>
                  <a:pt x="5810351" y="19050"/>
                </a:lnTo>
                <a:lnTo>
                  <a:pt x="5810351" y="0"/>
                </a:lnTo>
                <a:lnTo>
                  <a:pt x="5829401" y="0"/>
                </a:lnTo>
                <a:lnTo>
                  <a:pt x="5829401" y="19050"/>
                </a:lnTo>
                <a:close/>
              </a:path>
              <a:path w="9335135" h="19050">
                <a:moveTo>
                  <a:pt x="5791301" y="19050"/>
                </a:moveTo>
                <a:lnTo>
                  <a:pt x="5772251" y="19050"/>
                </a:lnTo>
                <a:lnTo>
                  <a:pt x="5772251" y="0"/>
                </a:lnTo>
                <a:lnTo>
                  <a:pt x="5791301" y="0"/>
                </a:lnTo>
                <a:lnTo>
                  <a:pt x="5791301" y="19050"/>
                </a:lnTo>
                <a:close/>
              </a:path>
              <a:path w="9335135" h="19050">
                <a:moveTo>
                  <a:pt x="5753201" y="19050"/>
                </a:moveTo>
                <a:lnTo>
                  <a:pt x="5734151" y="19050"/>
                </a:lnTo>
                <a:lnTo>
                  <a:pt x="5734151" y="0"/>
                </a:lnTo>
                <a:lnTo>
                  <a:pt x="5753201" y="0"/>
                </a:lnTo>
                <a:lnTo>
                  <a:pt x="5753201" y="19050"/>
                </a:lnTo>
                <a:close/>
              </a:path>
              <a:path w="9335135" h="19050">
                <a:moveTo>
                  <a:pt x="5715101" y="19050"/>
                </a:moveTo>
                <a:lnTo>
                  <a:pt x="5696051" y="19050"/>
                </a:lnTo>
                <a:lnTo>
                  <a:pt x="5696051" y="0"/>
                </a:lnTo>
                <a:lnTo>
                  <a:pt x="5715101" y="0"/>
                </a:lnTo>
                <a:lnTo>
                  <a:pt x="5715101" y="19050"/>
                </a:lnTo>
                <a:close/>
              </a:path>
              <a:path w="9335135" h="19050">
                <a:moveTo>
                  <a:pt x="5677001" y="19050"/>
                </a:moveTo>
                <a:lnTo>
                  <a:pt x="5657951" y="19050"/>
                </a:lnTo>
                <a:lnTo>
                  <a:pt x="5657951" y="0"/>
                </a:lnTo>
                <a:lnTo>
                  <a:pt x="5677001" y="0"/>
                </a:lnTo>
                <a:lnTo>
                  <a:pt x="5677001" y="19050"/>
                </a:lnTo>
                <a:close/>
              </a:path>
              <a:path w="9335135" h="19050">
                <a:moveTo>
                  <a:pt x="5638901" y="19050"/>
                </a:moveTo>
                <a:lnTo>
                  <a:pt x="5619851" y="19050"/>
                </a:lnTo>
                <a:lnTo>
                  <a:pt x="5619851" y="0"/>
                </a:lnTo>
                <a:lnTo>
                  <a:pt x="5638901" y="0"/>
                </a:lnTo>
                <a:lnTo>
                  <a:pt x="5638901" y="19050"/>
                </a:lnTo>
                <a:close/>
              </a:path>
              <a:path w="9335135" h="19050">
                <a:moveTo>
                  <a:pt x="5600801" y="19050"/>
                </a:moveTo>
                <a:lnTo>
                  <a:pt x="5581751" y="19050"/>
                </a:lnTo>
                <a:lnTo>
                  <a:pt x="5581751" y="0"/>
                </a:lnTo>
                <a:lnTo>
                  <a:pt x="5600801" y="0"/>
                </a:lnTo>
                <a:lnTo>
                  <a:pt x="5600801" y="19050"/>
                </a:lnTo>
                <a:close/>
              </a:path>
              <a:path w="9335135" h="19050">
                <a:moveTo>
                  <a:pt x="5562701" y="19050"/>
                </a:moveTo>
                <a:lnTo>
                  <a:pt x="5543651" y="19050"/>
                </a:lnTo>
                <a:lnTo>
                  <a:pt x="5543651" y="0"/>
                </a:lnTo>
                <a:lnTo>
                  <a:pt x="5562701" y="0"/>
                </a:lnTo>
                <a:lnTo>
                  <a:pt x="5562701" y="19050"/>
                </a:lnTo>
                <a:close/>
              </a:path>
              <a:path w="9335135" h="19050">
                <a:moveTo>
                  <a:pt x="5524601" y="19050"/>
                </a:moveTo>
                <a:lnTo>
                  <a:pt x="5505551" y="19050"/>
                </a:lnTo>
                <a:lnTo>
                  <a:pt x="5505551" y="0"/>
                </a:lnTo>
                <a:lnTo>
                  <a:pt x="5524601" y="0"/>
                </a:lnTo>
                <a:lnTo>
                  <a:pt x="5524601" y="19050"/>
                </a:lnTo>
                <a:close/>
              </a:path>
              <a:path w="9335135" h="19050">
                <a:moveTo>
                  <a:pt x="5486501" y="19050"/>
                </a:moveTo>
                <a:lnTo>
                  <a:pt x="5467451" y="19050"/>
                </a:lnTo>
                <a:lnTo>
                  <a:pt x="5467451" y="0"/>
                </a:lnTo>
                <a:lnTo>
                  <a:pt x="5486501" y="0"/>
                </a:lnTo>
                <a:lnTo>
                  <a:pt x="5486501" y="19050"/>
                </a:lnTo>
                <a:close/>
              </a:path>
              <a:path w="9335135" h="19050">
                <a:moveTo>
                  <a:pt x="5448401" y="19050"/>
                </a:moveTo>
                <a:lnTo>
                  <a:pt x="5429351" y="19050"/>
                </a:lnTo>
                <a:lnTo>
                  <a:pt x="5429351" y="0"/>
                </a:lnTo>
                <a:lnTo>
                  <a:pt x="5448401" y="0"/>
                </a:lnTo>
                <a:lnTo>
                  <a:pt x="5448401" y="19050"/>
                </a:lnTo>
                <a:close/>
              </a:path>
              <a:path w="9335135" h="19050">
                <a:moveTo>
                  <a:pt x="5410301" y="19050"/>
                </a:moveTo>
                <a:lnTo>
                  <a:pt x="5391251" y="19050"/>
                </a:lnTo>
                <a:lnTo>
                  <a:pt x="5391251" y="0"/>
                </a:lnTo>
                <a:lnTo>
                  <a:pt x="5410301" y="0"/>
                </a:lnTo>
                <a:lnTo>
                  <a:pt x="5410301" y="19050"/>
                </a:lnTo>
                <a:close/>
              </a:path>
              <a:path w="9335135" h="19050">
                <a:moveTo>
                  <a:pt x="5372201" y="19050"/>
                </a:moveTo>
                <a:lnTo>
                  <a:pt x="5353151" y="19050"/>
                </a:lnTo>
                <a:lnTo>
                  <a:pt x="5353151" y="0"/>
                </a:lnTo>
                <a:lnTo>
                  <a:pt x="5372201" y="0"/>
                </a:lnTo>
                <a:lnTo>
                  <a:pt x="5372201" y="19050"/>
                </a:lnTo>
                <a:close/>
              </a:path>
              <a:path w="9335135" h="19050">
                <a:moveTo>
                  <a:pt x="5334101" y="19050"/>
                </a:moveTo>
                <a:lnTo>
                  <a:pt x="5315051" y="19050"/>
                </a:lnTo>
                <a:lnTo>
                  <a:pt x="5315051" y="0"/>
                </a:lnTo>
                <a:lnTo>
                  <a:pt x="5334101" y="0"/>
                </a:lnTo>
                <a:lnTo>
                  <a:pt x="5334101" y="19050"/>
                </a:lnTo>
                <a:close/>
              </a:path>
              <a:path w="9335135" h="19050">
                <a:moveTo>
                  <a:pt x="5296001" y="19050"/>
                </a:moveTo>
                <a:lnTo>
                  <a:pt x="5276951" y="19050"/>
                </a:lnTo>
                <a:lnTo>
                  <a:pt x="5276951" y="0"/>
                </a:lnTo>
                <a:lnTo>
                  <a:pt x="5296001" y="0"/>
                </a:lnTo>
                <a:lnTo>
                  <a:pt x="5296001" y="19050"/>
                </a:lnTo>
                <a:close/>
              </a:path>
              <a:path w="9335135" h="19050">
                <a:moveTo>
                  <a:pt x="5257901" y="19050"/>
                </a:moveTo>
                <a:lnTo>
                  <a:pt x="5238851" y="19050"/>
                </a:lnTo>
                <a:lnTo>
                  <a:pt x="5238851" y="0"/>
                </a:lnTo>
                <a:lnTo>
                  <a:pt x="5257901" y="0"/>
                </a:lnTo>
                <a:lnTo>
                  <a:pt x="5257901" y="19050"/>
                </a:lnTo>
                <a:close/>
              </a:path>
              <a:path w="9335135" h="19050">
                <a:moveTo>
                  <a:pt x="5219801" y="19050"/>
                </a:moveTo>
                <a:lnTo>
                  <a:pt x="5200751" y="19050"/>
                </a:lnTo>
                <a:lnTo>
                  <a:pt x="5200751" y="0"/>
                </a:lnTo>
                <a:lnTo>
                  <a:pt x="5219801" y="0"/>
                </a:lnTo>
                <a:lnTo>
                  <a:pt x="5219801" y="19050"/>
                </a:lnTo>
                <a:close/>
              </a:path>
              <a:path w="9335135" h="19050">
                <a:moveTo>
                  <a:pt x="5181701" y="19050"/>
                </a:moveTo>
                <a:lnTo>
                  <a:pt x="5162651" y="19050"/>
                </a:lnTo>
                <a:lnTo>
                  <a:pt x="5162651" y="0"/>
                </a:lnTo>
                <a:lnTo>
                  <a:pt x="5181701" y="0"/>
                </a:lnTo>
                <a:lnTo>
                  <a:pt x="5181701" y="19050"/>
                </a:lnTo>
                <a:close/>
              </a:path>
              <a:path w="9335135" h="19050">
                <a:moveTo>
                  <a:pt x="5143601" y="19050"/>
                </a:moveTo>
                <a:lnTo>
                  <a:pt x="5124551" y="19050"/>
                </a:lnTo>
                <a:lnTo>
                  <a:pt x="5124551" y="0"/>
                </a:lnTo>
                <a:lnTo>
                  <a:pt x="5143601" y="0"/>
                </a:lnTo>
                <a:lnTo>
                  <a:pt x="5143601" y="19050"/>
                </a:lnTo>
                <a:close/>
              </a:path>
              <a:path w="9335135" h="19050">
                <a:moveTo>
                  <a:pt x="5105501" y="19050"/>
                </a:moveTo>
                <a:lnTo>
                  <a:pt x="5086451" y="19050"/>
                </a:lnTo>
                <a:lnTo>
                  <a:pt x="5086451" y="0"/>
                </a:lnTo>
                <a:lnTo>
                  <a:pt x="5105501" y="0"/>
                </a:lnTo>
                <a:lnTo>
                  <a:pt x="5105501" y="19050"/>
                </a:lnTo>
                <a:close/>
              </a:path>
              <a:path w="9335135" h="19050">
                <a:moveTo>
                  <a:pt x="5067401" y="19050"/>
                </a:moveTo>
                <a:lnTo>
                  <a:pt x="5048351" y="19050"/>
                </a:lnTo>
                <a:lnTo>
                  <a:pt x="5048351" y="0"/>
                </a:lnTo>
                <a:lnTo>
                  <a:pt x="5067401" y="0"/>
                </a:lnTo>
                <a:lnTo>
                  <a:pt x="5067401" y="19050"/>
                </a:lnTo>
                <a:close/>
              </a:path>
              <a:path w="9335135" h="19050">
                <a:moveTo>
                  <a:pt x="5029301" y="19050"/>
                </a:moveTo>
                <a:lnTo>
                  <a:pt x="5010251" y="19050"/>
                </a:lnTo>
                <a:lnTo>
                  <a:pt x="5010251" y="0"/>
                </a:lnTo>
                <a:lnTo>
                  <a:pt x="5029301" y="0"/>
                </a:lnTo>
                <a:lnTo>
                  <a:pt x="5029301" y="19050"/>
                </a:lnTo>
                <a:close/>
              </a:path>
              <a:path w="9335135" h="19050">
                <a:moveTo>
                  <a:pt x="4991201" y="19050"/>
                </a:moveTo>
                <a:lnTo>
                  <a:pt x="4972151" y="19050"/>
                </a:lnTo>
                <a:lnTo>
                  <a:pt x="4972151" y="0"/>
                </a:lnTo>
                <a:lnTo>
                  <a:pt x="4991201" y="0"/>
                </a:lnTo>
                <a:lnTo>
                  <a:pt x="4991201" y="19050"/>
                </a:lnTo>
                <a:close/>
              </a:path>
              <a:path w="9335135" h="19050">
                <a:moveTo>
                  <a:pt x="4953101" y="19050"/>
                </a:moveTo>
                <a:lnTo>
                  <a:pt x="4934051" y="19050"/>
                </a:lnTo>
                <a:lnTo>
                  <a:pt x="4934051" y="0"/>
                </a:lnTo>
                <a:lnTo>
                  <a:pt x="4953101" y="0"/>
                </a:lnTo>
                <a:lnTo>
                  <a:pt x="4953101" y="19050"/>
                </a:lnTo>
                <a:close/>
              </a:path>
              <a:path w="9335135" h="19050">
                <a:moveTo>
                  <a:pt x="4915001" y="19050"/>
                </a:moveTo>
                <a:lnTo>
                  <a:pt x="4895951" y="19050"/>
                </a:lnTo>
                <a:lnTo>
                  <a:pt x="4895951" y="0"/>
                </a:lnTo>
                <a:lnTo>
                  <a:pt x="4915001" y="0"/>
                </a:lnTo>
                <a:lnTo>
                  <a:pt x="4915001" y="19050"/>
                </a:lnTo>
                <a:close/>
              </a:path>
              <a:path w="9335135" h="19050">
                <a:moveTo>
                  <a:pt x="4876901" y="19050"/>
                </a:moveTo>
                <a:lnTo>
                  <a:pt x="4857851" y="19050"/>
                </a:lnTo>
                <a:lnTo>
                  <a:pt x="4857851" y="0"/>
                </a:lnTo>
                <a:lnTo>
                  <a:pt x="4876901" y="0"/>
                </a:lnTo>
                <a:lnTo>
                  <a:pt x="4876901" y="19050"/>
                </a:lnTo>
                <a:close/>
              </a:path>
              <a:path w="9335135" h="19050">
                <a:moveTo>
                  <a:pt x="4838801" y="19050"/>
                </a:moveTo>
                <a:lnTo>
                  <a:pt x="4819751" y="19050"/>
                </a:lnTo>
                <a:lnTo>
                  <a:pt x="4819751" y="0"/>
                </a:lnTo>
                <a:lnTo>
                  <a:pt x="4838801" y="0"/>
                </a:lnTo>
                <a:lnTo>
                  <a:pt x="4838801" y="19050"/>
                </a:lnTo>
                <a:close/>
              </a:path>
              <a:path w="9335135" h="19050">
                <a:moveTo>
                  <a:pt x="4800701" y="19050"/>
                </a:moveTo>
                <a:lnTo>
                  <a:pt x="4781651" y="19050"/>
                </a:lnTo>
                <a:lnTo>
                  <a:pt x="4781651" y="0"/>
                </a:lnTo>
                <a:lnTo>
                  <a:pt x="4800701" y="0"/>
                </a:lnTo>
                <a:lnTo>
                  <a:pt x="4800701" y="19050"/>
                </a:lnTo>
                <a:close/>
              </a:path>
              <a:path w="9335135" h="19050">
                <a:moveTo>
                  <a:pt x="4762601" y="19050"/>
                </a:moveTo>
                <a:lnTo>
                  <a:pt x="4743551" y="19050"/>
                </a:lnTo>
                <a:lnTo>
                  <a:pt x="4743551" y="0"/>
                </a:lnTo>
                <a:lnTo>
                  <a:pt x="4762601" y="0"/>
                </a:lnTo>
                <a:lnTo>
                  <a:pt x="4762601" y="19050"/>
                </a:lnTo>
                <a:close/>
              </a:path>
              <a:path w="9335135" h="19050">
                <a:moveTo>
                  <a:pt x="4724501" y="19050"/>
                </a:moveTo>
                <a:lnTo>
                  <a:pt x="4705451" y="19050"/>
                </a:lnTo>
                <a:lnTo>
                  <a:pt x="4705451" y="0"/>
                </a:lnTo>
                <a:lnTo>
                  <a:pt x="4724501" y="0"/>
                </a:lnTo>
                <a:lnTo>
                  <a:pt x="4724501" y="19050"/>
                </a:lnTo>
                <a:close/>
              </a:path>
              <a:path w="9335135" h="19050">
                <a:moveTo>
                  <a:pt x="4686401" y="19050"/>
                </a:moveTo>
                <a:lnTo>
                  <a:pt x="4667351" y="19050"/>
                </a:lnTo>
                <a:lnTo>
                  <a:pt x="4667351" y="0"/>
                </a:lnTo>
                <a:lnTo>
                  <a:pt x="4686401" y="0"/>
                </a:lnTo>
                <a:lnTo>
                  <a:pt x="4686401" y="19050"/>
                </a:lnTo>
                <a:close/>
              </a:path>
              <a:path w="9335135" h="19050">
                <a:moveTo>
                  <a:pt x="4648301" y="19050"/>
                </a:moveTo>
                <a:lnTo>
                  <a:pt x="4629251" y="19050"/>
                </a:lnTo>
                <a:lnTo>
                  <a:pt x="4629251" y="0"/>
                </a:lnTo>
                <a:lnTo>
                  <a:pt x="4648301" y="0"/>
                </a:lnTo>
                <a:lnTo>
                  <a:pt x="4648301" y="19050"/>
                </a:lnTo>
                <a:close/>
              </a:path>
              <a:path w="9335135" h="19050">
                <a:moveTo>
                  <a:pt x="4610201" y="19050"/>
                </a:moveTo>
                <a:lnTo>
                  <a:pt x="4591151" y="19050"/>
                </a:lnTo>
                <a:lnTo>
                  <a:pt x="4591151" y="0"/>
                </a:lnTo>
                <a:lnTo>
                  <a:pt x="4610201" y="0"/>
                </a:lnTo>
                <a:lnTo>
                  <a:pt x="4610201" y="19050"/>
                </a:lnTo>
                <a:close/>
              </a:path>
              <a:path w="9335135" h="19050">
                <a:moveTo>
                  <a:pt x="4572101" y="19050"/>
                </a:moveTo>
                <a:lnTo>
                  <a:pt x="4553051" y="19050"/>
                </a:lnTo>
                <a:lnTo>
                  <a:pt x="4553051" y="0"/>
                </a:lnTo>
                <a:lnTo>
                  <a:pt x="4572101" y="0"/>
                </a:lnTo>
                <a:lnTo>
                  <a:pt x="4572101" y="19050"/>
                </a:lnTo>
                <a:close/>
              </a:path>
              <a:path w="9335135" h="19050">
                <a:moveTo>
                  <a:pt x="4534001" y="19050"/>
                </a:moveTo>
                <a:lnTo>
                  <a:pt x="4514951" y="19050"/>
                </a:lnTo>
                <a:lnTo>
                  <a:pt x="4514951" y="0"/>
                </a:lnTo>
                <a:lnTo>
                  <a:pt x="4534001" y="0"/>
                </a:lnTo>
                <a:lnTo>
                  <a:pt x="4534001" y="19050"/>
                </a:lnTo>
                <a:close/>
              </a:path>
              <a:path w="9335135" h="19050">
                <a:moveTo>
                  <a:pt x="4495901" y="19050"/>
                </a:moveTo>
                <a:lnTo>
                  <a:pt x="4476851" y="19050"/>
                </a:lnTo>
                <a:lnTo>
                  <a:pt x="4476851" y="0"/>
                </a:lnTo>
                <a:lnTo>
                  <a:pt x="4495901" y="0"/>
                </a:lnTo>
                <a:lnTo>
                  <a:pt x="4495901" y="19050"/>
                </a:lnTo>
                <a:close/>
              </a:path>
              <a:path w="9335135" h="19050">
                <a:moveTo>
                  <a:pt x="4457801" y="19050"/>
                </a:moveTo>
                <a:lnTo>
                  <a:pt x="4438751" y="19050"/>
                </a:lnTo>
                <a:lnTo>
                  <a:pt x="4438751" y="0"/>
                </a:lnTo>
                <a:lnTo>
                  <a:pt x="4457801" y="0"/>
                </a:lnTo>
                <a:lnTo>
                  <a:pt x="4457801" y="19050"/>
                </a:lnTo>
                <a:close/>
              </a:path>
              <a:path w="9335135" h="19050">
                <a:moveTo>
                  <a:pt x="4419701" y="19050"/>
                </a:moveTo>
                <a:lnTo>
                  <a:pt x="4400651" y="19050"/>
                </a:lnTo>
                <a:lnTo>
                  <a:pt x="4400651" y="0"/>
                </a:lnTo>
                <a:lnTo>
                  <a:pt x="4419701" y="0"/>
                </a:lnTo>
                <a:lnTo>
                  <a:pt x="4419701" y="19050"/>
                </a:lnTo>
                <a:close/>
              </a:path>
              <a:path w="9335135" h="19050">
                <a:moveTo>
                  <a:pt x="4381601" y="19050"/>
                </a:moveTo>
                <a:lnTo>
                  <a:pt x="4362551" y="19050"/>
                </a:lnTo>
                <a:lnTo>
                  <a:pt x="4362551" y="0"/>
                </a:lnTo>
                <a:lnTo>
                  <a:pt x="4381601" y="0"/>
                </a:lnTo>
                <a:lnTo>
                  <a:pt x="4381601" y="19050"/>
                </a:lnTo>
                <a:close/>
              </a:path>
              <a:path w="9335135" h="19050">
                <a:moveTo>
                  <a:pt x="4343501" y="19050"/>
                </a:moveTo>
                <a:lnTo>
                  <a:pt x="4324451" y="19050"/>
                </a:lnTo>
                <a:lnTo>
                  <a:pt x="4324451" y="0"/>
                </a:lnTo>
                <a:lnTo>
                  <a:pt x="4343501" y="0"/>
                </a:lnTo>
                <a:lnTo>
                  <a:pt x="4343501" y="19050"/>
                </a:lnTo>
                <a:close/>
              </a:path>
              <a:path w="9335135" h="19050">
                <a:moveTo>
                  <a:pt x="4305401" y="19050"/>
                </a:moveTo>
                <a:lnTo>
                  <a:pt x="4286351" y="19050"/>
                </a:lnTo>
                <a:lnTo>
                  <a:pt x="4286351" y="0"/>
                </a:lnTo>
                <a:lnTo>
                  <a:pt x="4305401" y="0"/>
                </a:lnTo>
                <a:lnTo>
                  <a:pt x="4305401" y="19050"/>
                </a:lnTo>
                <a:close/>
              </a:path>
              <a:path w="9335135" h="19050">
                <a:moveTo>
                  <a:pt x="4267301" y="19050"/>
                </a:moveTo>
                <a:lnTo>
                  <a:pt x="4248251" y="19050"/>
                </a:lnTo>
                <a:lnTo>
                  <a:pt x="4248251" y="0"/>
                </a:lnTo>
                <a:lnTo>
                  <a:pt x="4267301" y="0"/>
                </a:lnTo>
                <a:lnTo>
                  <a:pt x="4267301" y="19050"/>
                </a:lnTo>
                <a:close/>
              </a:path>
              <a:path w="9335135" h="19050">
                <a:moveTo>
                  <a:pt x="4229201" y="19050"/>
                </a:moveTo>
                <a:lnTo>
                  <a:pt x="4210151" y="19050"/>
                </a:lnTo>
                <a:lnTo>
                  <a:pt x="4210151" y="0"/>
                </a:lnTo>
                <a:lnTo>
                  <a:pt x="4229201" y="0"/>
                </a:lnTo>
                <a:lnTo>
                  <a:pt x="4229201" y="19050"/>
                </a:lnTo>
                <a:close/>
              </a:path>
              <a:path w="9335135" h="19050">
                <a:moveTo>
                  <a:pt x="4191101" y="19050"/>
                </a:moveTo>
                <a:lnTo>
                  <a:pt x="4172051" y="19050"/>
                </a:lnTo>
                <a:lnTo>
                  <a:pt x="4172051" y="0"/>
                </a:lnTo>
                <a:lnTo>
                  <a:pt x="4191101" y="0"/>
                </a:lnTo>
                <a:lnTo>
                  <a:pt x="4191101" y="19050"/>
                </a:lnTo>
                <a:close/>
              </a:path>
              <a:path w="9335135" h="19050">
                <a:moveTo>
                  <a:pt x="4153001" y="19050"/>
                </a:moveTo>
                <a:lnTo>
                  <a:pt x="4133951" y="19050"/>
                </a:lnTo>
                <a:lnTo>
                  <a:pt x="4133951" y="0"/>
                </a:lnTo>
                <a:lnTo>
                  <a:pt x="4153001" y="0"/>
                </a:lnTo>
                <a:lnTo>
                  <a:pt x="4153001" y="19050"/>
                </a:lnTo>
                <a:close/>
              </a:path>
              <a:path w="9335135" h="19050">
                <a:moveTo>
                  <a:pt x="4114901" y="19050"/>
                </a:moveTo>
                <a:lnTo>
                  <a:pt x="4095851" y="19050"/>
                </a:lnTo>
                <a:lnTo>
                  <a:pt x="4095851" y="0"/>
                </a:lnTo>
                <a:lnTo>
                  <a:pt x="4114901" y="0"/>
                </a:lnTo>
                <a:lnTo>
                  <a:pt x="4114901" y="19050"/>
                </a:lnTo>
                <a:close/>
              </a:path>
              <a:path w="9335135" h="19050">
                <a:moveTo>
                  <a:pt x="4076801" y="19050"/>
                </a:moveTo>
                <a:lnTo>
                  <a:pt x="4057751" y="19050"/>
                </a:lnTo>
                <a:lnTo>
                  <a:pt x="4057751" y="0"/>
                </a:lnTo>
                <a:lnTo>
                  <a:pt x="4076801" y="0"/>
                </a:lnTo>
                <a:lnTo>
                  <a:pt x="4076801" y="19050"/>
                </a:lnTo>
                <a:close/>
              </a:path>
              <a:path w="9335135" h="19050">
                <a:moveTo>
                  <a:pt x="4038701" y="19050"/>
                </a:moveTo>
                <a:lnTo>
                  <a:pt x="4019651" y="19050"/>
                </a:lnTo>
                <a:lnTo>
                  <a:pt x="4019651" y="0"/>
                </a:lnTo>
                <a:lnTo>
                  <a:pt x="4038701" y="0"/>
                </a:lnTo>
                <a:lnTo>
                  <a:pt x="4038701" y="19050"/>
                </a:lnTo>
                <a:close/>
              </a:path>
              <a:path w="9335135" h="19050">
                <a:moveTo>
                  <a:pt x="4000601" y="19050"/>
                </a:moveTo>
                <a:lnTo>
                  <a:pt x="3981551" y="19050"/>
                </a:lnTo>
                <a:lnTo>
                  <a:pt x="3981551" y="0"/>
                </a:lnTo>
                <a:lnTo>
                  <a:pt x="4000601" y="0"/>
                </a:lnTo>
                <a:lnTo>
                  <a:pt x="4000601" y="19050"/>
                </a:lnTo>
                <a:close/>
              </a:path>
              <a:path w="9335135" h="19050">
                <a:moveTo>
                  <a:pt x="3962501" y="19050"/>
                </a:moveTo>
                <a:lnTo>
                  <a:pt x="3943451" y="19050"/>
                </a:lnTo>
                <a:lnTo>
                  <a:pt x="3943451" y="0"/>
                </a:lnTo>
                <a:lnTo>
                  <a:pt x="3962501" y="0"/>
                </a:lnTo>
                <a:lnTo>
                  <a:pt x="3962501" y="19050"/>
                </a:lnTo>
                <a:close/>
              </a:path>
              <a:path w="9335135" h="19050">
                <a:moveTo>
                  <a:pt x="3924401" y="19050"/>
                </a:moveTo>
                <a:lnTo>
                  <a:pt x="3905351" y="19050"/>
                </a:lnTo>
                <a:lnTo>
                  <a:pt x="3905351" y="0"/>
                </a:lnTo>
                <a:lnTo>
                  <a:pt x="3924401" y="0"/>
                </a:lnTo>
                <a:lnTo>
                  <a:pt x="3924401" y="19050"/>
                </a:lnTo>
                <a:close/>
              </a:path>
              <a:path w="9335135" h="19050">
                <a:moveTo>
                  <a:pt x="3886301" y="19050"/>
                </a:moveTo>
                <a:lnTo>
                  <a:pt x="3867251" y="19050"/>
                </a:lnTo>
                <a:lnTo>
                  <a:pt x="3867251" y="0"/>
                </a:lnTo>
                <a:lnTo>
                  <a:pt x="3886301" y="0"/>
                </a:lnTo>
                <a:lnTo>
                  <a:pt x="3886301" y="19050"/>
                </a:lnTo>
                <a:close/>
              </a:path>
              <a:path w="9335135" h="19050">
                <a:moveTo>
                  <a:pt x="3848201" y="19050"/>
                </a:moveTo>
                <a:lnTo>
                  <a:pt x="3829151" y="19050"/>
                </a:lnTo>
                <a:lnTo>
                  <a:pt x="3829151" y="0"/>
                </a:lnTo>
                <a:lnTo>
                  <a:pt x="3848201" y="0"/>
                </a:lnTo>
                <a:lnTo>
                  <a:pt x="3848201" y="19050"/>
                </a:lnTo>
                <a:close/>
              </a:path>
              <a:path w="9335135" h="19050">
                <a:moveTo>
                  <a:pt x="3810101" y="19050"/>
                </a:moveTo>
                <a:lnTo>
                  <a:pt x="3791051" y="19050"/>
                </a:lnTo>
                <a:lnTo>
                  <a:pt x="3791051" y="0"/>
                </a:lnTo>
                <a:lnTo>
                  <a:pt x="3810101" y="0"/>
                </a:lnTo>
                <a:lnTo>
                  <a:pt x="3810101" y="19050"/>
                </a:lnTo>
                <a:close/>
              </a:path>
              <a:path w="9335135" h="19050">
                <a:moveTo>
                  <a:pt x="3772001" y="19050"/>
                </a:moveTo>
                <a:lnTo>
                  <a:pt x="3752951" y="19050"/>
                </a:lnTo>
                <a:lnTo>
                  <a:pt x="3752951" y="0"/>
                </a:lnTo>
                <a:lnTo>
                  <a:pt x="3772001" y="0"/>
                </a:lnTo>
                <a:lnTo>
                  <a:pt x="3772001" y="19050"/>
                </a:lnTo>
                <a:close/>
              </a:path>
              <a:path w="9335135" h="19050">
                <a:moveTo>
                  <a:pt x="3733901" y="19050"/>
                </a:moveTo>
                <a:lnTo>
                  <a:pt x="3714851" y="19050"/>
                </a:lnTo>
                <a:lnTo>
                  <a:pt x="3714851" y="0"/>
                </a:lnTo>
                <a:lnTo>
                  <a:pt x="3733901" y="0"/>
                </a:lnTo>
                <a:lnTo>
                  <a:pt x="3733901" y="19050"/>
                </a:lnTo>
                <a:close/>
              </a:path>
              <a:path w="9335135" h="19050">
                <a:moveTo>
                  <a:pt x="3695801" y="19050"/>
                </a:moveTo>
                <a:lnTo>
                  <a:pt x="3676751" y="19050"/>
                </a:lnTo>
                <a:lnTo>
                  <a:pt x="3676751" y="0"/>
                </a:lnTo>
                <a:lnTo>
                  <a:pt x="3695801" y="0"/>
                </a:lnTo>
                <a:lnTo>
                  <a:pt x="3695801" y="19050"/>
                </a:lnTo>
                <a:close/>
              </a:path>
              <a:path w="9335135" h="19050">
                <a:moveTo>
                  <a:pt x="3657701" y="19050"/>
                </a:moveTo>
                <a:lnTo>
                  <a:pt x="3638651" y="19050"/>
                </a:lnTo>
                <a:lnTo>
                  <a:pt x="3638651" y="0"/>
                </a:lnTo>
                <a:lnTo>
                  <a:pt x="3657701" y="0"/>
                </a:lnTo>
                <a:lnTo>
                  <a:pt x="3657701" y="19050"/>
                </a:lnTo>
                <a:close/>
              </a:path>
              <a:path w="9335135" h="19050">
                <a:moveTo>
                  <a:pt x="3619601" y="19050"/>
                </a:moveTo>
                <a:lnTo>
                  <a:pt x="3600551" y="19050"/>
                </a:lnTo>
                <a:lnTo>
                  <a:pt x="3600551" y="0"/>
                </a:lnTo>
                <a:lnTo>
                  <a:pt x="3619601" y="0"/>
                </a:lnTo>
                <a:lnTo>
                  <a:pt x="3619601" y="19050"/>
                </a:lnTo>
                <a:close/>
              </a:path>
              <a:path w="9335135" h="19050">
                <a:moveTo>
                  <a:pt x="3581501" y="19050"/>
                </a:moveTo>
                <a:lnTo>
                  <a:pt x="3562451" y="19050"/>
                </a:lnTo>
                <a:lnTo>
                  <a:pt x="3562451" y="0"/>
                </a:lnTo>
                <a:lnTo>
                  <a:pt x="3581501" y="0"/>
                </a:lnTo>
                <a:lnTo>
                  <a:pt x="3581501" y="19050"/>
                </a:lnTo>
                <a:close/>
              </a:path>
              <a:path w="9335135" h="19050">
                <a:moveTo>
                  <a:pt x="3543401" y="19050"/>
                </a:moveTo>
                <a:lnTo>
                  <a:pt x="3524351" y="19050"/>
                </a:lnTo>
                <a:lnTo>
                  <a:pt x="3524351" y="0"/>
                </a:lnTo>
                <a:lnTo>
                  <a:pt x="3543401" y="0"/>
                </a:lnTo>
                <a:lnTo>
                  <a:pt x="3543401" y="19050"/>
                </a:lnTo>
                <a:close/>
              </a:path>
              <a:path w="9335135" h="19050">
                <a:moveTo>
                  <a:pt x="3505301" y="19050"/>
                </a:moveTo>
                <a:lnTo>
                  <a:pt x="3486251" y="19050"/>
                </a:lnTo>
                <a:lnTo>
                  <a:pt x="3486251" y="0"/>
                </a:lnTo>
                <a:lnTo>
                  <a:pt x="3505301" y="0"/>
                </a:lnTo>
                <a:lnTo>
                  <a:pt x="3505301" y="19050"/>
                </a:lnTo>
                <a:close/>
              </a:path>
              <a:path w="9335135" h="19050">
                <a:moveTo>
                  <a:pt x="3467201" y="19050"/>
                </a:moveTo>
                <a:lnTo>
                  <a:pt x="3448151" y="19050"/>
                </a:lnTo>
                <a:lnTo>
                  <a:pt x="3448151" y="0"/>
                </a:lnTo>
                <a:lnTo>
                  <a:pt x="3467201" y="0"/>
                </a:lnTo>
                <a:lnTo>
                  <a:pt x="3467201" y="19050"/>
                </a:lnTo>
                <a:close/>
              </a:path>
              <a:path w="9335135" h="19050">
                <a:moveTo>
                  <a:pt x="3429101" y="19050"/>
                </a:moveTo>
                <a:lnTo>
                  <a:pt x="3410051" y="19050"/>
                </a:lnTo>
                <a:lnTo>
                  <a:pt x="3410051" y="0"/>
                </a:lnTo>
                <a:lnTo>
                  <a:pt x="3429101" y="0"/>
                </a:lnTo>
                <a:lnTo>
                  <a:pt x="3429101" y="19050"/>
                </a:lnTo>
                <a:close/>
              </a:path>
              <a:path w="9335135" h="19050">
                <a:moveTo>
                  <a:pt x="3391001" y="19050"/>
                </a:moveTo>
                <a:lnTo>
                  <a:pt x="3371951" y="19050"/>
                </a:lnTo>
                <a:lnTo>
                  <a:pt x="3371951" y="0"/>
                </a:lnTo>
                <a:lnTo>
                  <a:pt x="3391001" y="0"/>
                </a:lnTo>
                <a:lnTo>
                  <a:pt x="3391001" y="19050"/>
                </a:lnTo>
                <a:close/>
              </a:path>
              <a:path w="9335135" h="19050">
                <a:moveTo>
                  <a:pt x="3352901" y="19050"/>
                </a:moveTo>
                <a:lnTo>
                  <a:pt x="3333851" y="19050"/>
                </a:lnTo>
                <a:lnTo>
                  <a:pt x="3333851" y="0"/>
                </a:lnTo>
                <a:lnTo>
                  <a:pt x="3352901" y="0"/>
                </a:lnTo>
                <a:lnTo>
                  <a:pt x="3352901" y="19050"/>
                </a:lnTo>
                <a:close/>
              </a:path>
              <a:path w="9335135" h="19050">
                <a:moveTo>
                  <a:pt x="3314801" y="19050"/>
                </a:moveTo>
                <a:lnTo>
                  <a:pt x="3295751" y="19050"/>
                </a:lnTo>
                <a:lnTo>
                  <a:pt x="3295751" y="0"/>
                </a:lnTo>
                <a:lnTo>
                  <a:pt x="3314801" y="0"/>
                </a:lnTo>
                <a:lnTo>
                  <a:pt x="3314801" y="19050"/>
                </a:lnTo>
                <a:close/>
              </a:path>
              <a:path w="9335135" h="19050">
                <a:moveTo>
                  <a:pt x="3276701" y="19050"/>
                </a:moveTo>
                <a:lnTo>
                  <a:pt x="3257651" y="19050"/>
                </a:lnTo>
                <a:lnTo>
                  <a:pt x="3257651" y="0"/>
                </a:lnTo>
                <a:lnTo>
                  <a:pt x="3276701" y="0"/>
                </a:lnTo>
                <a:lnTo>
                  <a:pt x="3276701" y="19050"/>
                </a:lnTo>
                <a:close/>
              </a:path>
              <a:path w="9335135" h="19050">
                <a:moveTo>
                  <a:pt x="3238601" y="19050"/>
                </a:moveTo>
                <a:lnTo>
                  <a:pt x="3219551" y="19050"/>
                </a:lnTo>
                <a:lnTo>
                  <a:pt x="3219551" y="0"/>
                </a:lnTo>
                <a:lnTo>
                  <a:pt x="3238601" y="0"/>
                </a:lnTo>
                <a:lnTo>
                  <a:pt x="3238601" y="19050"/>
                </a:lnTo>
                <a:close/>
              </a:path>
              <a:path w="9335135" h="19050">
                <a:moveTo>
                  <a:pt x="3200501" y="19050"/>
                </a:moveTo>
                <a:lnTo>
                  <a:pt x="3181451" y="19050"/>
                </a:lnTo>
                <a:lnTo>
                  <a:pt x="3181451" y="0"/>
                </a:lnTo>
                <a:lnTo>
                  <a:pt x="3200501" y="0"/>
                </a:lnTo>
                <a:lnTo>
                  <a:pt x="3200501" y="19050"/>
                </a:lnTo>
                <a:close/>
              </a:path>
              <a:path w="9335135" h="19050">
                <a:moveTo>
                  <a:pt x="3162401" y="19050"/>
                </a:moveTo>
                <a:lnTo>
                  <a:pt x="3143351" y="19050"/>
                </a:lnTo>
                <a:lnTo>
                  <a:pt x="3143351" y="0"/>
                </a:lnTo>
                <a:lnTo>
                  <a:pt x="3162401" y="0"/>
                </a:lnTo>
                <a:lnTo>
                  <a:pt x="3162401" y="19050"/>
                </a:lnTo>
                <a:close/>
              </a:path>
              <a:path w="9335135" h="19050">
                <a:moveTo>
                  <a:pt x="3124301" y="19050"/>
                </a:moveTo>
                <a:lnTo>
                  <a:pt x="3105251" y="19050"/>
                </a:lnTo>
                <a:lnTo>
                  <a:pt x="3105251" y="0"/>
                </a:lnTo>
                <a:lnTo>
                  <a:pt x="3124301" y="0"/>
                </a:lnTo>
                <a:lnTo>
                  <a:pt x="3124301" y="19050"/>
                </a:lnTo>
                <a:close/>
              </a:path>
              <a:path w="9335135" h="19050">
                <a:moveTo>
                  <a:pt x="3086201" y="19050"/>
                </a:moveTo>
                <a:lnTo>
                  <a:pt x="3067151" y="19050"/>
                </a:lnTo>
                <a:lnTo>
                  <a:pt x="3067151" y="0"/>
                </a:lnTo>
                <a:lnTo>
                  <a:pt x="3086201" y="0"/>
                </a:lnTo>
                <a:lnTo>
                  <a:pt x="3086201" y="19050"/>
                </a:lnTo>
                <a:close/>
              </a:path>
              <a:path w="9335135" h="19050">
                <a:moveTo>
                  <a:pt x="3048101" y="19050"/>
                </a:moveTo>
                <a:lnTo>
                  <a:pt x="3029051" y="19050"/>
                </a:lnTo>
                <a:lnTo>
                  <a:pt x="3029051" y="0"/>
                </a:lnTo>
                <a:lnTo>
                  <a:pt x="3048101" y="0"/>
                </a:lnTo>
                <a:lnTo>
                  <a:pt x="3048101" y="19050"/>
                </a:lnTo>
                <a:close/>
              </a:path>
              <a:path w="9335135" h="19050">
                <a:moveTo>
                  <a:pt x="3010001" y="19050"/>
                </a:moveTo>
                <a:lnTo>
                  <a:pt x="2990951" y="19050"/>
                </a:lnTo>
                <a:lnTo>
                  <a:pt x="2990951" y="0"/>
                </a:lnTo>
                <a:lnTo>
                  <a:pt x="3010001" y="0"/>
                </a:lnTo>
                <a:lnTo>
                  <a:pt x="3010001" y="19050"/>
                </a:lnTo>
                <a:close/>
              </a:path>
              <a:path w="9335135" h="19050">
                <a:moveTo>
                  <a:pt x="2971901" y="19050"/>
                </a:moveTo>
                <a:lnTo>
                  <a:pt x="2952851" y="19050"/>
                </a:lnTo>
                <a:lnTo>
                  <a:pt x="2952851" y="0"/>
                </a:lnTo>
                <a:lnTo>
                  <a:pt x="2971901" y="0"/>
                </a:lnTo>
                <a:lnTo>
                  <a:pt x="2971901" y="19050"/>
                </a:lnTo>
                <a:close/>
              </a:path>
              <a:path w="9335135" h="19050">
                <a:moveTo>
                  <a:pt x="2933801" y="19050"/>
                </a:moveTo>
                <a:lnTo>
                  <a:pt x="2914751" y="19050"/>
                </a:lnTo>
                <a:lnTo>
                  <a:pt x="2914751" y="0"/>
                </a:lnTo>
                <a:lnTo>
                  <a:pt x="2933801" y="0"/>
                </a:lnTo>
                <a:lnTo>
                  <a:pt x="2933801" y="19050"/>
                </a:lnTo>
                <a:close/>
              </a:path>
              <a:path w="9335135" h="19050">
                <a:moveTo>
                  <a:pt x="2895701" y="19050"/>
                </a:moveTo>
                <a:lnTo>
                  <a:pt x="2876651" y="19050"/>
                </a:lnTo>
                <a:lnTo>
                  <a:pt x="2876651" y="0"/>
                </a:lnTo>
                <a:lnTo>
                  <a:pt x="2895701" y="0"/>
                </a:lnTo>
                <a:lnTo>
                  <a:pt x="2895701" y="19050"/>
                </a:lnTo>
                <a:close/>
              </a:path>
              <a:path w="9335135" h="19050">
                <a:moveTo>
                  <a:pt x="2857601" y="19050"/>
                </a:moveTo>
                <a:lnTo>
                  <a:pt x="2838551" y="19050"/>
                </a:lnTo>
                <a:lnTo>
                  <a:pt x="2838551" y="0"/>
                </a:lnTo>
                <a:lnTo>
                  <a:pt x="2857601" y="0"/>
                </a:lnTo>
                <a:lnTo>
                  <a:pt x="2857601" y="19050"/>
                </a:lnTo>
                <a:close/>
              </a:path>
              <a:path w="9335135" h="19050">
                <a:moveTo>
                  <a:pt x="2819501" y="19050"/>
                </a:moveTo>
                <a:lnTo>
                  <a:pt x="2800451" y="19050"/>
                </a:lnTo>
                <a:lnTo>
                  <a:pt x="2800451" y="0"/>
                </a:lnTo>
                <a:lnTo>
                  <a:pt x="2819501" y="0"/>
                </a:lnTo>
                <a:lnTo>
                  <a:pt x="2819501" y="19050"/>
                </a:lnTo>
                <a:close/>
              </a:path>
              <a:path w="9335135" h="19050">
                <a:moveTo>
                  <a:pt x="2781401" y="19050"/>
                </a:moveTo>
                <a:lnTo>
                  <a:pt x="2762351" y="19050"/>
                </a:lnTo>
                <a:lnTo>
                  <a:pt x="2762351" y="0"/>
                </a:lnTo>
                <a:lnTo>
                  <a:pt x="2781401" y="0"/>
                </a:lnTo>
                <a:lnTo>
                  <a:pt x="2781401" y="19050"/>
                </a:lnTo>
                <a:close/>
              </a:path>
              <a:path w="9335135" h="19050">
                <a:moveTo>
                  <a:pt x="2743301" y="19050"/>
                </a:moveTo>
                <a:lnTo>
                  <a:pt x="2724251" y="19050"/>
                </a:lnTo>
                <a:lnTo>
                  <a:pt x="2724251" y="0"/>
                </a:lnTo>
                <a:lnTo>
                  <a:pt x="2743301" y="0"/>
                </a:lnTo>
                <a:lnTo>
                  <a:pt x="2743301" y="19050"/>
                </a:lnTo>
                <a:close/>
              </a:path>
              <a:path w="9335135" h="19050">
                <a:moveTo>
                  <a:pt x="2705201" y="19050"/>
                </a:moveTo>
                <a:lnTo>
                  <a:pt x="2686151" y="19050"/>
                </a:lnTo>
                <a:lnTo>
                  <a:pt x="2686151" y="0"/>
                </a:lnTo>
                <a:lnTo>
                  <a:pt x="2705201" y="0"/>
                </a:lnTo>
                <a:lnTo>
                  <a:pt x="2705201" y="19050"/>
                </a:lnTo>
                <a:close/>
              </a:path>
              <a:path w="9335135" h="19050">
                <a:moveTo>
                  <a:pt x="2667101" y="19050"/>
                </a:moveTo>
                <a:lnTo>
                  <a:pt x="2648051" y="19050"/>
                </a:lnTo>
                <a:lnTo>
                  <a:pt x="2648051" y="0"/>
                </a:lnTo>
                <a:lnTo>
                  <a:pt x="2667101" y="0"/>
                </a:lnTo>
                <a:lnTo>
                  <a:pt x="2667101" y="19050"/>
                </a:lnTo>
                <a:close/>
              </a:path>
              <a:path w="9335135" h="19050">
                <a:moveTo>
                  <a:pt x="2629001" y="19050"/>
                </a:moveTo>
                <a:lnTo>
                  <a:pt x="2609951" y="19050"/>
                </a:lnTo>
                <a:lnTo>
                  <a:pt x="2609951" y="0"/>
                </a:lnTo>
                <a:lnTo>
                  <a:pt x="2629001" y="0"/>
                </a:lnTo>
                <a:lnTo>
                  <a:pt x="2629001" y="19050"/>
                </a:lnTo>
                <a:close/>
              </a:path>
              <a:path w="9335135" h="19050">
                <a:moveTo>
                  <a:pt x="2590901" y="19050"/>
                </a:moveTo>
                <a:lnTo>
                  <a:pt x="2571851" y="19050"/>
                </a:lnTo>
                <a:lnTo>
                  <a:pt x="2571851" y="0"/>
                </a:lnTo>
                <a:lnTo>
                  <a:pt x="2590901" y="0"/>
                </a:lnTo>
                <a:lnTo>
                  <a:pt x="2590901" y="19050"/>
                </a:lnTo>
                <a:close/>
              </a:path>
              <a:path w="9335135" h="19050">
                <a:moveTo>
                  <a:pt x="2552801" y="19050"/>
                </a:moveTo>
                <a:lnTo>
                  <a:pt x="2533751" y="19050"/>
                </a:lnTo>
                <a:lnTo>
                  <a:pt x="2533751" y="0"/>
                </a:lnTo>
                <a:lnTo>
                  <a:pt x="2552801" y="0"/>
                </a:lnTo>
                <a:lnTo>
                  <a:pt x="2552801" y="19050"/>
                </a:lnTo>
                <a:close/>
              </a:path>
              <a:path w="9335135" h="19050">
                <a:moveTo>
                  <a:pt x="2514701" y="19050"/>
                </a:moveTo>
                <a:lnTo>
                  <a:pt x="2495651" y="19050"/>
                </a:lnTo>
                <a:lnTo>
                  <a:pt x="2495651" y="0"/>
                </a:lnTo>
                <a:lnTo>
                  <a:pt x="2514701" y="0"/>
                </a:lnTo>
                <a:lnTo>
                  <a:pt x="2514701" y="19050"/>
                </a:lnTo>
                <a:close/>
              </a:path>
              <a:path w="9335135" h="19050">
                <a:moveTo>
                  <a:pt x="2476601" y="19050"/>
                </a:moveTo>
                <a:lnTo>
                  <a:pt x="2457551" y="19050"/>
                </a:lnTo>
                <a:lnTo>
                  <a:pt x="2457551" y="0"/>
                </a:lnTo>
                <a:lnTo>
                  <a:pt x="2476601" y="0"/>
                </a:lnTo>
                <a:lnTo>
                  <a:pt x="2476601" y="19050"/>
                </a:lnTo>
                <a:close/>
              </a:path>
              <a:path w="9335135" h="19050">
                <a:moveTo>
                  <a:pt x="2438501" y="19050"/>
                </a:moveTo>
                <a:lnTo>
                  <a:pt x="2419451" y="19050"/>
                </a:lnTo>
                <a:lnTo>
                  <a:pt x="2419451" y="0"/>
                </a:lnTo>
                <a:lnTo>
                  <a:pt x="2438501" y="0"/>
                </a:lnTo>
                <a:lnTo>
                  <a:pt x="2438501" y="19050"/>
                </a:lnTo>
                <a:close/>
              </a:path>
              <a:path w="9335135" h="19050">
                <a:moveTo>
                  <a:pt x="2400401" y="19050"/>
                </a:moveTo>
                <a:lnTo>
                  <a:pt x="2381351" y="19050"/>
                </a:lnTo>
                <a:lnTo>
                  <a:pt x="2381351" y="0"/>
                </a:lnTo>
                <a:lnTo>
                  <a:pt x="2400401" y="0"/>
                </a:lnTo>
                <a:lnTo>
                  <a:pt x="2400401" y="19050"/>
                </a:lnTo>
                <a:close/>
              </a:path>
              <a:path w="9335135" h="19050">
                <a:moveTo>
                  <a:pt x="2362301" y="19050"/>
                </a:moveTo>
                <a:lnTo>
                  <a:pt x="2343251" y="19050"/>
                </a:lnTo>
                <a:lnTo>
                  <a:pt x="2343251" y="0"/>
                </a:lnTo>
                <a:lnTo>
                  <a:pt x="2362301" y="0"/>
                </a:lnTo>
                <a:lnTo>
                  <a:pt x="2362301" y="19050"/>
                </a:lnTo>
                <a:close/>
              </a:path>
              <a:path w="9335135" h="19050">
                <a:moveTo>
                  <a:pt x="2324201" y="19050"/>
                </a:moveTo>
                <a:lnTo>
                  <a:pt x="2305151" y="19050"/>
                </a:lnTo>
                <a:lnTo>
                  <a:pt x="2305151" y="0"/>
                </a:lnTo>
                <a:lnTo>
                  <a:pt x="2324201" y="0"/>
                </a:lnTo>
                <a:lnTo>
                  <a:pt x="2324201" y="19050"/>
                </a:lnTo>
                <a:close/>
              </a:path>
              <a:path w="9335135" h="19050">
                <a:moveTo>
                  <a:pt x="2286101" y="19050"/>
                </a:moveTo>
                <a:lnTo>
                  <a:pt x="2267051" y="19050"/>
                </a:lnTo>
                <a:lnTo>
                  <a:pt x="2267051" y="0"/>
                </a:lnTo>
                <a:lnTo>
                  <a:pt x="2286101" y="0"/>
                </a:lnTo>
                <a:lnTo>
                  <a:pt x="2286101" y="19050"/>
                </a:lnTo>
                <a:close/>
              </a:path>
              <a:path w="9335135" h="19050">
                <a:moveTo>
                  <a:pt x="2248001" y="19050"/>
                </a:moveTo>
                <a:lnTo>
                  <a:pt x="2228951" y="19050"/>
                </a:lnTo>
                <a:lnTo>
                  <a:pt x="2228951" y="0"/>
                </a:lnTo>
                <a:lnTo>
                  <a:pt x="2248001" y="0"/>
                </a:lnTo>
                <a:lnTo>
                  <a:pt x="2248001" y="19050"/>
                </a:lnTo>
                <a:close/>
              </a:path>
              <a:path w="9335135" h="19050">
                <a:moveTo>
                  <a:pt x="2209901" y="19050"/>
                </a:moveTo>
                <a:lnTo>
                  <a:pt x="2190851" y="19050"/>
                </a:lnTo>
                <a:lnTo>
                  <a:pt x="2190851" y="0"/>
                </a:lnTo>
                <a:lnTo>
                  <a:pt x="2209901" y="0"/>
                </a:lnTo>
                <a:lnTo>
                  <a:pt x="2209901" y="19050"/>
                </a:lnTo>
                <a:close/>
              </a:path>
              <a:path w="9335135" h="19050">
                <a:moveTo>
                  <a:pt x="2171801" y="19050"/>
                </a:moveTo>
                <a:lnTo>
                  <a:pt x="2152751" y="19050"/>
                </a:lnTo>
                <a:lnTo>
                  <a:pt x="2152751" y="0"/>
                </a:lnTo>
                <a:lnTo>
                  <a:pt x="2171801" y="0"/>
                </a:lnTo>
                <a:lnTo>
                  <a:pt x="2171801" y="19050"/>
                </a:lnTo>
                <a:close/>
              </a:path>
              <a:path w="9335135" h="19050">
                <a:moveTo>
                  <a:pt x="2133701" y="19050"/>
                </a:moveTo>
                <a:lnTo>
                  <a:pt x="2114651" y="19050"/>
                </a:lnTo>
                <a:lnTo>
                  <a:pt x="2114651" y="0"/>
                </a:lnTo>
                <a:lnTo>
                  <a:pt x="2133701" y="0"/>
                </a:lnTo>
                <a:lnTo>
                  <a:pt x="2133701" y="19050"/>
                </a:lnTo>
                <a:close/>
              </a:path>
              <a:path w="9335135" h="19050">
                <a:moveTo>
                  <a:pt x="2095601" y="19050"/>
                </a:moveTo>
                <a:lnTo>
                  <a:pt x="2076551" y="19050"/>
                </a:lnTo>
                <a:lnTo>
                  <a:pt x="2076551" y="0"/>
                </a:lnTo>
                <a:lnTo>
                  <a:pt x="2095601" y="0"/>
                </a:lnTo>
                <a:lnTo>
                  <a:pt x="2095601" y="19050"/>
                </a:lnTo>
                <a:close/>
              </a:path>
              <a:path w="9335135" h="19050">
                <a:moveTo>
                  <a:pt x="2057501" y="19050"/>
                </a:moveTo>
                <a:lnTo>
                  <a:pt x="2038451" y="19050"/>
                </a:lnTo>
                <a:lnTo>
                  <a:pt x="2038451" y="0"/>
                </a:lnTo>
                <a:lnTo>
                  <a:pt x="2057501" y="0"/>
                </a:lnTo>
                <a:lnTo>
                  <a:pt x="2057501" y="19050"/>
                </a:lnTo>
                <a:close/>
              </a:path>
              <a:path w="9335135" h="19050">
                <a:moveTo>
                  <a:pt x="2019401" y="19050"/>
                </a:moveTo>
                <a:lnTo>
                  <a:pt x="2000351" y="19050"/>
                </a:lnTo>
                <a:lnTo>
                  <a:pt x="2000351" y="0"/>
                </a:lnTo>
                <a:lnTo>
                  <a:pt x="2019401" y="0"/>
                </a:lnTo>
                <a:lnTo>
                  <a:pt x="2019401" y="19050"/>
                </a:lnTo>
                <a:close/>
              </a:path>
              <a:path w="9335135" h="19050">
                <a:moveTo>
                  <a:pt x="1981301" y="19050"/>
                </a:moveTo>
                <a:lnTo>
                  <a:pt x="1962251" y="19050"/>
                </a:lnTo>
                <a:lnTo>
                  <a:pt x="1962251" y="0"/>
                </a:lnTo>
                <a:lnTo>
                  <a:pt x="1981301" y="0"/>
                </a:lnTo>
                <a:lnTo>
                  <a:pt x="1981301" y="19050"/>
                </a:lnTo>
                <a:close/>
              </a:path>
              <a:path w="9335135" h="19050">
                <a:moveTo>
                  <a:pt x="1943201" y="19050"/>
                </a:moveTo>
                <a:lnTo>
                  <a:pt x="1924151" y="19050"/>
                </a:lnTo>
                <a:lnTo>
                  <a:pt x="1924151" y="0"/>
                </a:lnTo>
                <a:lnTo>
                  <a:pt x="1943201" y="0"/>
                </a:lnTo>
                <a:lnTo>
                  <a:pt x="1943201" y="19050"/>
                </a:lnTo>
                <a:close/>
              </a:path>
              <a:path w="9335135" h="19050">
                <a:moveTo>
                  <a:pt x="1905101" y="19050"/>
                </a:moveTo>
                <a:lnTo>
                  <a:pt x="1886051" y="19050"/>
                </a:lnTo>
                <a:lnTo>
                  <a:pt x="1886051" y="0"/>
                </a:lnTo>
                <a:lnTo>
                  <a:pt x="1905101" y="0"/>
                </a:lnTo>
                <a:lnTo>
                  <a:pt x="1905101" y="19050"/>
                </a:lnTo>
                <a:close/>
              </a:path>
              <a:path w="9335135" h="19050">
                <a:moveTo>
                  <a:pt x="1867001" y="19050"/>
                </a:moveTo>
                <a:lnTo>
                  <a:pt x="1847951" y="19050"/>
                </a:lnTo>
                <a:lnTo>
                  <a:pt x="1847951" y="0"/>
                </a:lnTo>
                <a:lnTo>
                  <a:pt x="1867001" y="0"/>
                </a:lnTo>
                <a:lnTo>
                  <a:pt x="1867001" y="19050"/>
                </a:lnTo>
                <a:close/>
              </a:path>
              <a:path w="9335135" h="19050">
                <a:moveTo>
                  <a:pt x="1828901" y="19050"/>
                </a:moveTo>
                <a:lnTo>
                  <a:pt x="1809851" y="19050"/>
                </a:lnTo>
                <a:lnTo>
                  <a:pt x="1809851" y="0"/>
                </a:lnTo>
                <a:lnTo>
                  <a:pt x="1828901" y="0"/>
                </a:lnTo>
                <a:lnTo>
                  <a:pt x="1828901" y="19050"/>
                </a:lnTo>
                <a:close/>
              </a:path>
              <a:path w="9335135" h="19050">
                <a:moveTo>
                  <a:pt x="1790801" y="19050"/>
                </a:moveTo>
                <a:lnTo>
                  <a:pt x="1771751" y="19050"/>
                </a:lnTo>
                <a:lnTo>
                  <a:pt x="1771751" y="0"/>
                </a:lnTo>
                <a:lnTo>
                  <a:pt x="1790801" y="0"/>
                </a:lnTo>
                <a:lnTo>
                  <a:pt x="1790801" y="19050"/>
                </a:lnTo>
                <a:close/>
              </a:path>
              <a:path w="9335135" h="19050">
                <a:moveTo>
                  <a:pt x="1752701" y="19050"/>
                </a:moveTo>
                <a:lnTo>
                  <a:pt x="1733651" y="19050"/>
                </a:lnTo>
                <a:lnTo>
                  <a:pt x="1733651" y="0"/>
                </a:lnTo>
                <a:lnTo>
                  <a:pt x="1752701" y="0"/>
                </a:lnTo>
                <a:lnTo>
                  <a:pt x="1752701" y="19050"/>
                </a:lnTo>
                <a:close/>
              </a:path>
              <a:path w="9335135" h="19050">
                <a:moveTo>
                  <a:pt x="1714601" y="19050"/>
                </a:moveTo>
                <a:lnTo>
                  <a:pt x="1695551" y="19050"/>
                </a:lnTo>
                <a:lnTo>
                  <a:pt x="1695551" y="0"/>
                </a:lnTo>
                <a:lnTo>
                  <a:pt x="1714601" y="0"/>
                </a:lnTo>
                <a:lnTo>
                  <a:pt x="1714601" y="19050"/>
                </a:lnTo>
                <a:close/>
              </a:path>
              <a:path w="9335135" h="19050">
                <a:moveTo>
                  <a:pt x="1676501" y="19050"/>
                </a:moveTo>
                <a:lnTo>
                  <a:pt x="1657451" y="19050"/>
                </a:lnTo>
                <a:lnTo>
                  <a:pt x="1657451" y="0"/>
                </a:lnTo>
                <a:lnTo>
                  <a:pt x="1676501" y="0"/>
                </a:lnTo>
                <a:lnTo>
                  <a:pt x="1676501" y="19050"/>
                </a:lnTo>
                <a:close/>
              </a:path>
              <a:path w="9335135" h="19050">
                <a:moveTo>
                  <a:pt x="1638401" y="19050"/>
                </a:moveTo>
                <a:lnTo>
                  <a:pt x="1619351" y="19050"/>
                </a:lnTo>
                <a:lnTo>
                  <a:pt x="1619351" y="0"/>
                </a:lnTo>
                <a:lnTo>
                  <a:pt x="1638401" y="0"/>
                </a:lnTo>
                <a:lnTo>
                  <a:pt x="1638401" y="19050"/>
                </a:lnTo>
                <a:close/>
              </a:path>
              <a:path w="9335135" h="19050">
                <a:moveTo>
                  <a:pt x="1600301" y="19050"/>
                </a:moveTo>
                <a:lnTo>
                  <a:pt x="1581251" y="19050"/>
                </a:lnTo>
                <a:lnTo>
                  <a:pt x="1581251" y="0"/>
                </a:lnTo>
                <a:lnTo>
                  <a:pt x="1600301" y="0"/>
                </a:lnTo>
                <a:lnTo>
                  <a:pt x="1600301" y="19050"/>
                </a:lnTo>
                <a:close/>
              </a:path>
              <a:path w="9335135" h="19050">
                <a:moveTo>
                  <a:pt x="1562201" y="19050"/>
                </a:moveTo>
                <a:lnTo>
                  <a:pt x="1543151" y="19050"/>
                </a:lnTo>
                <a:lnTo>
                  <a:pt x="1543151" y="0"/>
                </a:lnTo>
                <a:lnTo>
                  <a:pt x="1562201" y="0"/>
                </a:lnTo>
                <a:lnTo>
                  <a:pt x="1562201" y="19050"/>
                </a:lnTo>
                <a:close/>
              </a:path>
              <a:path w="9335135" h="19050">
                <a:moveTo>
                  <a:pt x="1524101" y="19050"/>
                </a:moveTo>
                <a:lnTo>
                  <a:pt x="1505051" y="19050"/>
                </a:lnTo>
                <a:lnTo>
                  <a:pt x="1505051" y="0"/>
                </a:lnTo>
                <a:lnTo>
                  <a:pt x="1524101" y="0"/>
                </a:lnTo>
                <a:lnTo>
                  <a:pt x="1524101" y="19050"/>
                </a:lnTo>
                <a:close/>
              </a:path>
              <a:path w="9335135" h="19050">
                <a:moveTo>
                  <a:pt x="1486001" y="19050"/>
                </a:moveTo>
                <a:lnTo>
                  <a:pt x="1466951" y="19050"/>
                </a:lnTo>
                <a:lnTo>
                  <a:pt x="1466951" y="0"/>
                </a:lnTo>
                <a:lnTo>
                  <a:pt x="1486001" y="0"/>
                </a:lnTo>
                <a:lnTo>
                  <a:pt x="1486001" y="19050"/>
                </a:lnTo>
                <a:close/>
              </a:path>
              <a:path w="9335135" h="19050">
                <a:moveTo>
                  <a:pt x="1447901" y="19050"/>
                </a:moveTo>
                <a:lnTo>
                  <a:pt x="1428851" y="19050"/>
                </a:lnTo>
                <a:lnTo>
                  <a:pt x="1428851" y="0"/>
                </a:lnTo>
                <a:lnTo>
                  <a:pt x="1447901" y="0"/>
                </a:lnTo>
                <a:lnTo>
                  <a:pt x="1447901" y="19050"/>
                </a:lnTo>
                <a:close/>
              </a:path>
              <a:path w="9335135" h="19050">
                <a:moveTo>
                  <a:pt x="1409801" y="19050"/>
                </a:moveTo>
                <a:lnTo>
                  <a:pt x="1390751" y="19050"/>
                </a:lnTo>
                <a:lnTo>
                  <a:pt x="1390751" y="0"/>
                </a:lnTo>
                <a:lnTo>
                  <a:pt x="1409801" y="0"/>
                </a:lnTo>
                <a:lnTo>
                  <a:pt x="1409801" y="19050"/>
                </a:lnTo>
                <a:close/>
              </a:path>
              <a:path w="9335135" h="19050">
                <a:moveTo>
                  <a:pt x="1371701" y="19050"/>
                </a:moveTo>
                <a:lnTo>
                  <a:pt x="1352651" y="19050"/>
                </a:lnTo>
                <a:lnTo>
                  <a:pt x="1352651" y="0"/>
                </a:lnTo>
                <a:lnTo>
                  <a:pt x="1371701" y="0"/>
                </a:lnTo>
                <a:lnTo>
                  <a:pt x="1371701" y="19050"/>
                </a:lnTo>
                <a:close/>
              </a:path>
              <a:path w="9335135" h="19050">
                <a:moveTo>
                  <a:pt x="1333601" y="19050"/>
                </a:moveTo>
                <a:lnTo>
                  <a:pt x="1314551" y="19050"/>
                </a:lnTo>
                <a:lnTo>
                  <a:pt x="1314551" y="0"/>
                </a:lnTo>
                <a:lnTo>
                  <a:pt x="1333601" y="0"/>
                </a:lnTo>
                <a:lnTo>
                  <a:pt x="1333601" y="19050"/>
                </a:lnTo>
                <a:close/>
              </a:path>
              <a:path w="9335135" h="19050">
                <a:moveTo>
                  <a:pt x="1295501" y="19050"/>
                </a:moveTo>
                <a:lnTo>
                  <a:pt x="1276451" y="19050"/>
                </a:lnTo>
                <a:lnTo>
                  <a:pt x="1276451" y="0"/>
                </a:lnTo>
                <a:lnTo>
                  <a:pt x="1295501" y="0"/>
                </a:lnTo>
                <a:lnTo>
                  <a:pt x="1295501" y="19050"/>
                </a:lnTo>
                <a:close/>
              </a:path>
              <a:path w="9335135" h="19050">
                <a:moveTo>
                  <a:pt x="1257401" y="19050"/>
                </a:moveTo>
                <a:lnTo>
                  <a:pt x="1238351" y="19050"/>
                </a:lnTo>
                <a:lnTo>
                  <a:pt x="1238351" y="0"/>
                </a:lnTo>
                <a:lnTo>
                  <a:pt x="1257401" y="0"/>
                </a:lnTo>
                <a:lnTo>
                  <a:pt x="1257401" y="19050"/>
                </a:lnTo>
                <a:close/>
              </a:path>
              <a:path w="9335135" h="19050">
                <a:moveTo>
                  <a:pt x="1219301" y="19050"/>
                </a:moveTo>
                <a:lnTo>
                  <a:pt x="1200251" y="19050"/>
                </a:lnTo>
                <a:lnTo>
                  <a:pt x="1200251" y="0"/>
                </a:lnTo>
                <a:lnTo>
                  <a:pt x="1219301" y="0"/>
                </a:lnTo>
                <a:lnTo>
                  <a:pt x="1219301" y="19050"/>
                </a:lnTo>
                <a:close/>
              </a:path>
              <a:path w="9335135" h="19050">
                <a:moveTo>
                  <a:pt x="1181201" y="19050"/>
                </a:moveTo>
                <a:lnTo>
                  <a:pt x="1162151" y="19050"/>
                </a:lnTo>
                <a:lnTo>
                  <a:pt x="1162151" y="0"/>
                </a:lnTo>
                <a:lnTo>
                  <a:pt x="1181201" y="0"/>
                </a:lnTo>
                <a:lnTo>
                  <a:pt x="1181201" y="19050"/>
                </a:lnTo>
                <a:close/>
              </a:path>
              <a:path w="9335135" h="19050">
                <a:moveTo>
                  <a:pt x="1143101" y="19050"/>
                </a:moveTo>
                <a:lnTo>
                  <a:pt x="1124051" y="19050"/>
                </a:lnTo>
                <a:lnTo>
                  <a:pt x="1124051" y="0"/>
                </a:lnTo>
                <a:lnTo>
                  <a:pt x="1143101" y="0"/>
                </a:lnTo>
                <a:lnTo>
                  <a:pt x="1143101" y="19050"/>
                </a:lnTo>
                <a:close/>
              </a:path>
              <a:path w="9335135" h="19050">
                <a:moveTo>
                  <a:pt x="1105001" y="19050"/>
                </a:moveTo>
                <a:lnTo>
                  <a:pt x="1085951" y="19050"/>
                </a:lnTo>
                <a:lnTo>
                  <a:pt x="1085951" y="0"/>
                </a:lnTo>
                <a:lnTo>
                  <a:pt x="1105001" y="0"/>
                </a:lnTo>
                <a:lnTo>
                  <a:pt x="1105001" y="19050"/>
                </a:lnTo>
                <a:close/>
              </a:path>
              <a:path w="9335135" h="19050">
                <a:moveTo>
                  <a:pt x="1066901" y="19050"/>
                </a:moveTo>
                <a:lnTo>
                  <a:pt x="1047851" y="19050"/>
                </a:lnTo>
                <a:lnTo>
                  <a:pt x="1047851" y="0"/>
                </a:lnTo>
                <a:lnTo>
                  <a:pt x="1066901" y="0"/>
                </a:lnTo>
                <a:lnTo>
                  <a:pt x="1066901" y="19050"/>
                </a:lnTo>
                <a:close/>
              </a:path>
              <a:path w="9335135" h="19050">
                <a:moveTo>
                  <a:pt x="1028801" y="19050"/>
                </a:moveTo>
                <a:lnTo>
                  <a:pt x="1009751" y="19050"/>
                </a:lnTo>
                <a:lnTo>
                  <a:pt x="1009751" y="0"/>
                </a:lnTo>
                <a:lnTo>
                  <a:pt x="1028801" y="0"/>
                </a:lnTo>
                <a:lnTo>
                  <a:pt x="1028801" y="19050"/>
                </a:lnTo>
                <a:close/>
              </a:path>
              <a:path w="9335135" h="19050">
                <a:moveTo>
                  <a:pt x="990701" y="19050"/>
                </a:moveTo>
                <a:lnTo>
                  <a:pt x="971651" y="19050"/>
                </a:lnTo>
                <a:lnTo>
                  <a:pt x="971651" y="0"/>
                </a:lnTo>
                <a:lnTo>
                  <a:pt x="990701" y="0"/>
                </a:lnTo>
                <a:lnTo>
                  <a:pt x="990701" y="19050"/>
                </a:lnTo>
                <a:close/>
              </a:path>
              <a:path w="9335135" h="19050">
                <a:moveTo>
                  <a:pt x="952601" y="19050"/>
                </a:moveTo>
                <a:lnTo>
                  <a:pt x="933551" y="19050"/>
                </a:lnTo>
                <a:lnTo>
                  <a:pt x="933551" y="0"/>
                </a:lnTo>
                <a:lnTo>
                  <a:pt x="952601" y="0"/>
                </a:lnTo>
                <a:lnTo>
                  <a:pt x="952601" y="19050"/>
                </a:lnTo>
                <a:close/>
              </a:path>
              <a:path w="9335135" h="19050">
                <a:moveTo>
                  <a:pt x="914501" y="19050"/>
                </a:moveTo>
                <a:lnTo>
                  <a:pt x="895451" y="19050"/>
                </a:lnTo>
                <a:lnTo>
                  <a:pt x="895451" y="0"/>
                </a:lnTo>
                <a:lnTo>
                  <a:pt x="914501" y="0"/>
                </a:lnTo>
                <a:lnTo>
                  <a:pt x="914501" y="19050"/>
                </a:lnTo>
                <a:close/>
              </a:path>
              <a:path w="9335135" h="19050">
                <a:moveTo>
                  <a:pt x="876401" y="19050"/>
                </a:moveTo>
                <a:lnTo>
                  <a:pt x="857351" y="19050"/>
                </a:lnTo>
                <a:lnTo>
                  <a:pt x="857351" y="0"/>
                </a:lnTo>
                <a:lnTo>
                  <a:pt x="876401" y="0"/>
                </a:lnTo>
                <a:lnTo>
                  <a:pt x="876401" y="19050"/>
                </a:lnTo>
                <a:close/>
              </a:path>
              <a:path w="9335135" h="19050">
                <a:moveTo>
                  <a:pt x="838301" y="19050"/>
                </a:moveTo>
                <a:lnTo>
                  <a:pt x="819251" y="19050"/>
                </a:lnTo>
                <a:lnTo>
                  <a:pt x="819251" y="0"/>
                </a:lnTo>
                <a:lnTo>
                  <a:pt x="838301" y="0"/>
                </a:lnTo>
                <a:lnTo>
                  <a:pt x="838301" y="19050"/>
                </a:lnTo>
                <a:close/>
              </a:path>
              <a:path w="9335135" h="19050">
                <a:moveTo>
                  <a:pt x="800201" y="19050"/>
                </a:moveTo>
                <a:lnTo>
                  <a:pt x="781151" y="19050"/>
                </a:lnTo>
                <a:lnTo>
                  <a:pt x="781151" y="0"/>
                </a:lnTo>
                <a:lnTo>
                  <a:pt x="800201" y="0"/>
                </a:lnTo>
                <a:lnTo>
                  <a:pt x="800201" y="19050"/>
                </a:lnTo>
                <a:close/>
              </a:path>
              <a:path w="9335135" h="19050">
                <a:moveTo>
                  <a:pt x="762101" y="19050"/>
                </a:moveTo>
                <a:lnTo>
                  <a:pt x="743051" y="19050"/>
                </a:lnTo>
                <a:lnTo>
                  <a:pt x="743051" y="0"/>
                </a:lnTo>
                <a:lnTo>
                  <a:pt x="762101" y="0"/>
                </a:lnTo>
                <a:lnTo>
                  <a:pt x="762101" y="19050"/>
                </a:lnTo>
                <a:close/>
              </a:path>
              <a:path w="9335135" h="19050">
                <a:moveTo>
                  <a:pt x="724001" y="19050"/>
                </a:moveTo>
                <a:lnTo>
                  <a:pt x="704951" y="19050"/>
                </a:lnTo>
                <a:lnTo>
                  <a:pt x="704951" y="0"/>
                </a:lnTo>
                <a:lnTo>
                  <a:pt x="724001" y="0"/>
                </a:lnTo>
                <a:lnTo>
                  <a:pt x="724001" y="19050"/>
                </a:lnTo>
                <a:close/>
              </a:path>
              <a:path w="9335135" h="19050">
                <a:moveTo>
                  <a:pt x="685901" y="19050"/>
                </a:moveTo>
                <a:lnTo>
                  <a:pt x="666851" y="19050"/>
                </a:lnTo>
                <a:lnTo>
                  <a:pt x="666851" y="0"/>
                </a:lnTo>
                <a:lnTo>
                  <a:pt x="685901" y="0"/>
                </a:lnTo>
                <a:lnTo>
                  <a:pt x="685901" y="19050"/>
                </a:lnTo>
                <a:close/>
              </a:path>
              <a:path w="9335135" h="19050">
                <a:moveTo>
                  <a:pt x="647801" y="19050"/>
                </a:moveTo>
                <a:lnTo>
                  <a:pt x="628751" y="19050"/>
                </a:lnTo>
                <a:lnTo>
                  <a:pt x="628751" y="0"/>
                </a:lnTo>
                <a:lnTo>
                  <a:pt x="647801" y="0"/>
                </a:lnTo>
                <a:lnTo>
                  <a:pt x="647801" y="19050"/>
                </a:lnTo>
                <a:close/>
              </a:path>
              <a:path w="9335135" h="19050">
                <a:moveTo>
                  <a:pt x="609701" y="19050"/>
                </a:moveTo>
                <a:lnTo>
                  <a:pt x="590651" y="19050"/>
                </a:lnTo>
                <a:lnTo>
                  <a:pt x="590651" y="0"/>
                </a:lnTo>
                <a:lnTo>
                  <a:pt x="609701" y="0"/>
                </a:lnTo>
                <a:lnTo>
                  <a:pt x="609701" y="19050"/>
                </a:lnTo>
                <a:close/>
              </a:path>
              <a:path w="9335135" h="19050">
                <a:moveTo>
                  <a:pt x="571601" y="19050"/>
                </a:moveTo>
                <a:lnTo>
                  <a:pt x="552551" y="19050"/>
                </a:lnTo>
                <a:lnTo>
                  <a:pt x="552551" y="0"/>
                </a:lnTo>
                <a:lnTo>
                  <a:pt x="571601" y="0"/>
                </a:lnTo>
                <a:lnTo>
                  <a:pt x="571601" y="19050"/>
                </a:lnTo>
                <a:close/>
              </a:path>
              <a:path w="9335135" h="19050">
                <a:moveTo>
                  <a:pt x="533501" y="19050"/>
                </a:moveTo>
                <a:lnTo>
                  <a:pt x="514451" y="19050"/>
                </a:lnTo>
                <a:lnTo>
                  <a:pt x="514451" y="0"/>
                </a:lnTo>
                <a:lnTo>
                  <a:pt x="533501" y="0"/>
                </a:lnTo>
                <a:lnTo>
                  <a:pt x="533501" y="19050"/>
                </a:lnTo>
                <a:close/>
              </a:path>
              <a:path w="9335135" h="19050">
                <a:moveTo>
                  <a:pt x="495401" y="19050"/>
                </a:moveTo>
                <a:lnTo>
                  <a:pt x="476351" y="19050"/>
                </a:lnTo>
                <a:lnTo>
                  <a:pt x="476351" y="0"/>
                </a:lnTo>
                <a:lnTo>
                  <a:pt x="495401" y="0"/>
                </a:lnTo>
                <a:lnTo>
                  <a:pt x="495401" y="19050"/>
                </a:lnTo>
                <a:close/>
              </a:path>
              <a:path w="9335135" h="19050">
                <a:moveTo>
                  <a:pt x="457301" y="19050"/>
                </a:moveTo>
                <a:lnTo>
                  <a:pt x="438251" y="19050"/>
                </a:lnTo>
                <a:lnTo>
                  <a:pt x="438251" y="0"/>
                </a:lnTo>
                <a:lnTo>
                  <a:pt x="457301" y="0"/>
                </a:lnTo>
                <a:lnTo>
                  <a:pt x="457301" y="19050"/>
                </a:lnTo>
                <a:close/>
              </a:path>
              <a:path w="9335135" h="19050">
                <a:moveTo>
                  <a:pt x="419201" y="19050"/>
                </a:moveTo>
                <a:lnTo>
                  <a:pt x="400151" y="19050"/>
                </a:lnTo>
                <a:lnTo>
                  <a:pt x="400151" y="0"/>
                </a:lnTo>
                <a:lnTo>
                  <a:pt x="419201" y="0"/>
                </a:lnTo>
                <a:lnTo>
                  <a:pt x="419201" y="19050"/>
                </a:lnTo>
                <a:close/>
              </a:path>
              <a:path w="9335135" h="19050">
                <a:moveTo>
                  <a:pt x="381101" y="19050"/>
                </a:moveTo>
                <a:lnTo>
                  <a:pt x="362051" y="19050"/>
                </a:lnTo>
                <a:lnTo>
                  <a:pt x="362051" y="0"/>
                </a:lnTo>
                <a:lnTo>
                  <a:pt x="381101" y="0"/>
                </a:lnTo>
                <a:lnTo>
                  <a:pt x="381101" y="19050"/>
                </a:lnTo>
                <a:close/>
              </a:path>
              <a:path w="9335135" h="19050">
                <a:moveTo>
                  <a:pt x="343001" y="19050"/>
                </a:moveTo>
                <a:lnTo>
                  <a:pt x="323951" y="19050"/>
                </a:lnTo>
                <a:lnTo>
                  <a:pt x="323951" y="0"/>
                </a:lnTo>
                <a:lnTo>
                  <a:pt x="343001" y="0"/>
                </a:lnTo>
                <a:lnTo>
                  <a:pt x="343001" y="19050"/>
                </a:lnTo>
                <a:close/>
              </a:path>
              <a:path w="9335135" h="19050">
                <a:moveTo>
                  <a:pt x="304901" y="19050"/>
                </a:moveTo>
                <a:lnTo>
                  <a:pt x="285851" y="19050"/>
                </a:lnTo>
                <a:lnTo>
                  <a:pt x="285851" y="0"/>
                </a:lnTo>
                <a:lnTo>
                  <a:pt x="304901" y="0"/>
                </a:lnTo>
                <a:lnTo>
                  <a:pt x="304901" y="19050"/>
                </a:lnTo>
                <a:close/>
              </a:path>
              <a:path w="9335135" h="19050">
                <a:moveTo>
                  <a:pt x="266801" y="19050"/>
                </a:moveTo>
                <a:lnTo>
                  <a:pt x="247751" y="19050"/>
                </a:lnTo>
                <a:lnTo>
                  <a:pt x="247751" y="0"/>
                </a:lnTo>
                <a:lnTo>
                  <a:pt x="266801" y="0"/>
                </a:lnTo>
                <a:lnTo>
                  <a:pt x="266801" y="19050"/>
                </a:lnTo>
                <a:close/>
              </a:path>
              <a:path w="9335135" h="19050">
                <a:moveTo>
                  <a:pt x="228701" y="19050"/>
                </a:moveTo>
                <a:lnTo>
                  <a:pt x="209651" y="19050"/>
                </a:lnTo>
                <a:lnTo>
                  <a:pt x="209651" y="0"/>
                </a:lnTo>
                <a:lnTo>
                  <a:pt x="228701" y="0"/>
                </a:lnTo>
                <a:lnTo>
                  <a:pt x="228701" y="19050"/>
                </a:lnTo>
                <a:close/>
              </a:path>
              <a:path w="9335135" h="19050">
                <a:moveTo>
                  <a:pt x="190601" y="19050"/>
                </a:moveTo>
                <a:lnTo>
                  <a:pt x="171551" y="19050"/>
                </a:lnTo>
                <a:lnTo>
                  <a:pt x="171551" y="0"/>
                </a:lnTo>
                <a:lnTo>
                  <a:pt x="190601" y="0"/>
                </a:lnTo>
                <a:lnTo>
                  <a:pt x="190601" y="19050"/>
                </a:lnTo>
                <a:close/>
              </a:path>
              <a:path w="9335135" h="19050">
                <a:moveTo>
                  <a:pt x="152501" y="19050"/>
                </a:moveTo>
                <a:lnTo>
                  <a:pt x="133451" y="19050"/>
                </a:lnTo>
                <a:lnTo>
                  <a:pt x="133451" y="0"/>
                </a:lnTo>
                <a:lnTo>
                  <a:pt x="152501" y="0"/>
                </a:lnTo>
                <a:lnTo>
                  <a:pt x="152501" y="19050"/>
                </a:lnTo>
                <a:close/>
              </a:path>
              <a:path w="9335135" h="19050">
                <a:moveTo>
                  <a:pt x="114401" y="19050"/>
                </a:moveTo>
                <a:lnTo>
                  <a:pt x="95351" y="19050"/>
                </a:lnTo>
                <a:lnTo>
                  <a:pt x="95351" y="0"/>
                </a:lnTo>
                <a:lnTo>
                  <a:pt x="114401" y="0"/>
                </a:lnTo>
                <a:lnTo>
                  <a:pt x="114401" y="19050"/>
                </a:lnTo>
                <a:close/>
              </a:path>
              <a:path w="9335135" h="19050">
                <a:moveTo>
                  <a:pt x="76301" y="19050"/>
                </a:moveTo>
                <a:lnTo>
                  <a:pt x="57251" y="19050"/>
                </a:lnTo>
                <a:lnTo>
                  <a:pt x="57251" y="0"/>
                </a:lnTo>
                <a:lnTo>
                  <a:pt x="76301" y="0"/>
                </a:lnTo>
                <a:lnTo>
                  <a:pt x="76301" y="19050"/>
                </a:lnTo>
                <a:close/>
              </a:path>
              <a:path w="9335135" h="19050">
                <a:moveTo>
                  <a:pt x="38201" y="19050"/>
                </a:moveTo>
                <a:lnTo>
                  <a:pt x="19151" y="19050"/>
                </a:lnTo>
                <a:lnTo>
                  <a:pt x="19151" y="0"/>
                </a:lnTo>
                <a:lnTo>
                  <a:pt x="38201" y="0"/>
                </a:lnTo>
                <a:lnTo>
                  <a:pt x="38201" y="19050"/>
                </a:lnTo>
                <a:close/>
              </a:path>
              <a:path w="9335135" h="19050">
                <a:moveTo>
                  <a:pt x="101" y="19050"/>
                </a:moveTo>
                <a:lnTo>
                  <a:pt x="0" y="0"/>
                </a:lnTo>
                <a:lnTo>
                  <a:pt x="101" y="1905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441727" y="2899410"/>
            <a:ext cx="9335135" cy="19050"/>
          </a:xfrm>
          <a:custGeom>
            <a:avLst/>
            <a:gdLst/>
            <a:ahLst/>
            <a:cxnLst/>
            <a:rect l="l" t="t" r="r" b="b"/>
            <a:pathLst>
              <a:path w="9335135" h="19050">
                <a:moveTo>
                  <a:pt x="9334601" y="19050"/>
                </a:moveTo>
                <a:lnTo>
                  <a:pt x="9315551" y="19050"/>
                </a:lnTo>
                <a:lnTo>
                  <a:pt x="9315551" y="0"/>
                </a:lnTo>
                <a:lnTo>
                  <a:pt x="9334601" y="0"/>
                </a:lnTo>
                <a:lnTo>
                  <a:pt x="9334601" y="19050"/>
                </a:lnTo>
                <a:close/>
              </a:path>
              <a:path w="9335135" h="19050">
                <a:moveTo>
                  <a:pt x="9296501" y="19050"/>
                </a:moveTo>
                <a:lnTo>
                  <a:pt x="9277451" y="19050"/>
                </a:lnTo>
                <a:lnTo>
                  <a:pt x="9277451" y="0"/>
                </a:lnTo>
                <a:lnTo>
                  <a:pt x="9296501" y="0"/>
                </a:lnTo>
                <a:lnTo>
                  <a:pt x="9296501" y="19050"/>
                </a:lnTo>
                <a:close/>
              </a:path>
              <a:path w="9335135" h="19050">
                <a:moveTo>
                  <a:pt x="9258401" y="19050"/>
                </a:moveTo>
                <a:lnTo>
                  <a:pt x="9239351" y="19050"/>
                </a:lnTo>
                <a:lnTo>
                  <a:pt x="9239351" y="0"/>
                </a:lnTo>
                <a:lnTo>
                  <a:pt x="9258401" y="0"/>
                </a:lnTo>
                <a:lnTo>
                  <a:pt x="9258401" y="19050"/>
                </a:lnTo>
                <a:close/>
              </a:path>
              <a:path w="9335135" h="19050">
                <a:moveTo>
                  <a:pt x="9220301" y="19050"/>
                </a:moveTo>
                <a:lnTo>
                  <a:pt x="9201251" y="19050"/>
                </a:lnTo>
                <a:lnTo>
                  <a:pt x="9201251" y="0"/>
                </a:lnTo>
                <a:lnTo>
                  <a:pt x="9220301" y="0"/>
                </a:lnTo>
                <a:lnTo>
                  <a:pt x="9220301" y="19050"/>
                </a:lnTo>
                <a:close/>
              </a:path>
              <a:path w="9335135" h="19050">
                <a:moveTo>
                  <a:pt x="9182201" y="19050"/>
                </a:moveTo>
                <a:lnTo>
                  <a:pt x="9163151" y="19050"/>
                </a:lnTo>
                <a:lnTo>
                  <a:pt x="9163151" y="0"/>
                </a:lnTo>
                <a:lnTo>
                  <a:pt x="9182201" y="0"/>
                </a:lnTo>
                <a:lnTo>
                  <a:pt x="9182201" y="19050"/>
                </a:lnTo>
                <a:close/>
              </a:path>
              <a:path w="9335135" h="19050">
                <a:moveTo>
                  <a:pt x="9144101" y="19050"/>
                </a:moveTo>
                <a:lnTo>
                  <a:pt x="9125051" y="19050"/>
                </a:lnTo>
                <a:lnTo>
                  <a:pt x="9125051" y="0"/>
                </a:lnTo>
                <a:lnTo>
                  <a:pt x="9144101" y="0"/>
                </a:lnTo>
                <a:lnTo>
                  <a:pt x="9144101" y="19050"/>
                </a:lnTo>
                <a:close/>
              </a:path>
              <a:path w="9335135" h="19050">
                <a:moveTo>
                  <a:pt x="9106001" y="19050"/>
                </a:moveTo>
                <a:lnTo>
                  <a:pt x="9086951" y="19050"/>
                </a:lnTo>
                <a:lnTo>
                  <a:pt x="9086951" y="0"/>
                </a:lnTo>
                <a:lnTo>
                  <a:pt x="9106001" y="0"/>
                </a:lnTo>
                <a:lnTo>
                  <a:pt x="9106001" y="19050"/>
                </a:lnTo>
                <a:close/>
              </a:path>
              <a:path w="9335135" h="19050">
                <a:moveTo>
                  <a:pt x="9067901" y="19050"/>
                </a:moveTo>
                <a:lnTo>
                  <a:pt x="9048851" y="19050"/>
                </a:lnTo>
                <a:lnTo>
                  <a:pt x="9048851" y="0"/>
                </a:lnTo>
                <a:lnTo>
                  <a:pt x="9067901" y="0"/>
                </a:lnTo>
                <a:lnTo>
                  <a:pt x="9067901" y="19050"/>
                </a:lnTo>
                <a:close/>
              </a:path>
              <a:path w="9335135" h="19050">
                <a:moveTo>
                  <a:pt x="9029801" y="19050"/>
                </a:moveTo>
                <a:lnTo>
                  <a:pt x="9010751" y="19050"/>
                </a:lnTo>
                <a:lnTo>
                  <a:pt x="9010751" y="0"/>
                </a:lnTo>
                <a:lnTo>
                  <a:pt x="9029801" y="0"/>
                </a:lnTo>
                <a:lnTo>
                  <a:pt x="9029801" y="19050"/>
                </a:lnTo>
                <a:close/>
              </a:path>
              <a:path w="9335135" h="19050">
                <a:moveTo>
                  <a:pt x="8991701" y="19050"/>
                </a:moveTo>
                <a:lnTo>
                  <a:pt x="8972651" y="19050"/>
                </a:lnTo>
                <a:lnTo>
                  <a:pt x="8972651" y="0"/>
                </a:lnTo>
                <a:lnTo>
                  <a:pt x="8991701" y="0"/>
                </a:lnTo>
                <a:lnTo>
                  <a:pt x="8991701" y="19050"/>
                </a:lnTo>
                <a:close/>
              </a:path>
              <a:path w="9335135" h="19050">
                <a:moveTo>
                  <a:pt x="8953601" y="19050"/>
                </a:moveTo>
                <a:lnTo>
                  <a:pt x="8934551" y="19050"/>
                </a:lnTo>
                <a:lnTo>
                  <a:pt x="8934551" y="0"/>
                </a:lnTo>
                <a:lnTo>
                  <a:pt x="8953601" y="0"/>
                </a:lnTo>
                <a:lnTo>
                  <a:pt x="8953601" y="19050"/>
                </a:lnTo>
                <a:close/>
              </a:path>
              <a:path w="9335135" h="19050">
                <a:moveTo>
                  <a:pt x="8915501" y="19050"/>
                </a:moveTo>
                <a:lnTo>
                  <a:pt x="8896451" y="19050"/>
                </a:lnTo>
                <a:lnTo>
                  <a:pt x="8896451" y="0"/>
                </a:lnTo>
                <a:lnTo>
                  <a:pt x="8915501" y="0"/>
                </a:lnTo>
                <a:lnTo>
                  <a:pt x="8915501" y="19050"/>
                </a:lnTo>
                <a:close/>
              </a:path>
              <a:path w="9335135" h="19050">
                <a:moveTo>
                  <a:pt x="8877401" y="19050"/>
                </a:moveTo>
                <a:lnTo>
                  <a:pt x="8858351" y="19050"/>
                </a:lnTo>
                <a:lnTo>
                  <a:pt x="8858351" y="0"/>
                </a:lnTo>
                <a:lnTo>
                  <a:pt x="8877401" y="0"/>
                </a:lnTo>
                <a:lnTo>
                  <a:pt x="8877401" y="19050"/>
                </a:lnTo>
                <a:close/>
              </a:path>
              <a:path w="9335135" h="19050">
                <a:moveTo>
                  <a:pt x="8839301" y="19050"/>
                </a:moveTo>
                <a:lnTo>
                  <a:pt x="8820251" y="19050"/>
                </a:lnTo>
                <a:lnTo>
                  <a:pt x="8820251" y="0"/>
                </a:lnTo>
                <a:lnTo>
                  <a:pt x="8839301" y="0"/>
                </a:lnTo>
                <a:lnTo>
                  <a:pt x="8839301" y="19050"/>
                </a:lnTo>
                <a:close/>
              </a:path>
              <a:path w="9335135" h="19050">
                <a:moveTo>
                  <a:pt x="8801201" y="19050"/>
                </a:moveTo>
                <a:lnTo>
                  <a:pt x="8782151" y="19050"/>
                </a:lnTo>
                <a:lnTo>
                  <a:pt x="8782151" y="0"/>
                </a:lnTo>
                <a:lnTo>
                  <a:pt x="8801201" y="0"/>
                </a:lnTo>
                <a:lnTo>
                  <a:pt x="8801201" y="19050"/>
                </a:lnTo>
                <a:close/>
              </a:path>
              <a:path w="9335135" h="19050">
                <a:moveTo>
                  <a:pt x="8763101" y="19050"/>
                </a:moveTo>
                <a:lnTo>
                  <a:pt x="8744051" y="19050"/>
                </a:lnTo>
                <a:lnTo>
                  <a:pt x="8744051" y="0"/>
                </a:lnTo>
                <a:lnTo>
                  <a:pt x="8763101" y="0"/>
                </a:lnTo>
                <a:lnTo>
                  <a:pt x="8763101" y="19050"/>
                </a:lnTo>
                <a:close/>
              </a:path>
              <a:path w="9335135" h="19050">
                <a:moveTo>
                  <a:pt x="8725001" y="19050"/>
                </a:moveTo>
                <a:lnTo>
                  <a:pt x="8705951" y="19050"/>
                </a:lnTo>
                <a:lnTo>
                  <a:pt x="8705951" y="0"/>
                </a:lnTo>
                <a:lnTo>
                  <a:pt x="8725001" y="0"/>
                </a:lnTo>
                <a:lnTo>
                  <a:pt x="8725001" y="19050"/>
                </a:lnTo>
                <a:close/>
              </a:path>
              <a:path w="9335135" h="19050">
                <a:moveTo>
                  <a:pt x="8686901" y="19050"/>
                </a:moveTo>
                <a:lnTo>
                  <a:pt x="8667851" y="19050"/>
                </a:lnTo>
                <a:lnTo>
                  <a:pt x="8667851" y="0"/>
                </a:lnTo>
                <a:lnTo>
                  <a:pt x="8686901" y="0"/>
                </a:lnTo>
                <a:lnTo>
                  <a:pt x="8686901" y="19050"/>
                </a:lnTo>
                <a:close/>
              </a:path>
              <a:path w="9335135" h="19050">
                <a:moveTo>
                  <a:pt x="8648801" y="19050"/>
                </a:moveTo>
                <a:lnTo>
                  <a:pt x="8629751" y="19050"/>
                </a:lnTo>
                <a:lnTo>
                  <a:pt x="8629751" y="0"/>
                </a:lnTo>
                <a:lnTo>
                  <a:pt x="8648801" y="0"/>
                </a:lnTo>
                <a:lnTo>
                  <a:pt x="8648801" y="19050"/>
                </a:lnTo>
                <a:close/>
              </a:path>
              <a:path w="9335135" h="19050">
                <a:moveTo>
                  <a:pt x="8610701" y="19050"/>
                </a:moveTo>
                <a:lnTo>
                  <a:pt x="8591651" y="19050"/>
                </a:lnTo>
                <a:lnTo>
                  <a:pt x="8591651" y="0"/>
                </a:lnTo>
                <a:lnTo>
                  <a:pt x="8610701" y="0"/>
                </a:lnTo>
                <a:lnTo>
                  <a:pt x="8610701" y="19050"/>
                </a:lnTo>
                <a:close/>
              </a:path>
              <a:path w="9335135" h="19050">
                <a:moveTo>
                  <a:pt x="8572601" y="19050"/>
                </a:moveTo>
                <a:lnTo>
                  <a:pt x="8553551" y="19050"/>
                </a:lnTo>
                <a:lnTo>
                  <a:pt x="8553551" y="0"/>
                </a:lnTo>
                <a:lnTo>
                  <a:pt x="8572601" y="0"/>
                </a:lnTo>
                <a:lnTo>
                  <a:pt x="8572601" y="19050"/>
                </a:lnTo>
                <a:close/>
              </a:path>
              <a:path w="9335135" h="19050">
                <a:moveTo>
                  <a:pt x="8534501" y="19050"/>
                </a:moveTo>
                <a:lnTo>
                  <a:pt x="8515451" y="19050"/>
                </a:lnTo>
                <a:lnTo>
                  <a:pt x="8515451" y="0"/>
                </a:lnTo>
                <a:lnTo>
                  <a:pt x="8534501" y="0"/>
                </a:lnTo>
                <a:lnTo>
                  <a:pt x="8534501" y="19050"/>
                </a:lnTo>
                <a:close/>
              </a:path>
              <a:path w="9335135" h="19050">
                <a:moveTo>
                  <a:pt x="8496401" y="19050"/>
                </a:moveTo>
                <a:lnTo>
                  <a:pt x="8477351" y="19050"/>
                </a:lnTo>
                <a:lnTo>
                  <a:pt x="8477351" y="0"/>
                </a:lnTo>
                <a:lnTo>
                  <a:pt x="8496401" y="0"/>
                </a:lnTo>
                <a:lnTo>
                  <a:pt x="8496401" y="19050"/>
                </a:lnTo>
                <a:close/>
              </a:path>
              <a:path w="9335135" h="19050">
                <a:moveTo>
                  <a:pt x="8458301" y="19050"/>
                </a:moveTo>
                <a:lnTo>
                  <a:pt x="8439251" y="19050"/>
                </a:lnTo>
                <a:lnTo>
                  <a:pt x="8439251" y="0"/>
                </a:lnTo>
                <a:lnTo>
                  <a:pt x="8458301" y="0"/>
                </a:lnTo>
                <a:lnTo>
                  <a:pt x="8458301" y="19050"/>
                </a:lnTo>
                <a:close/>
              </a:path>
              <a:path w="9335135" h="19050">
                <a:moveTo>
                  <a:pt x="8420201" y="19050"/>
                </a:moveTo>
                <a:lnTo>
                  <a:pt x="8401151" y="19050"/>
                </a:lnTo>
                <a:lnTo>
                  <a:pt x="8401151" y="0"/>
                </a:lnTo>
                <a:lnTo>
                  <a:pt x="8420201" y="0"/>
                </a:lnTo>
                <a:lnTo>
                  <a:pt x="8420201" y="19050"/>
                </a:lnTo>
                <a:close/>
              </a:path>
              <a:path w="9335135" h="19050">
                <a:moveTo>
                  <a:pt x="8382101" y="19050"/>
                </a:moveTo>
                <a:lnTo>
                  <a:pt x="8363051" y="19050"/>
                </a:lnTo>
                <a:lnTo>
                  <a:pt x="8363051" y="0"/>
                </a:lnTo>
                <a:lnTo>
                  <a:pt x="8382101" y="0"/>
                </a:lnTo>
                <a:lnTo>
                  <a:pt x="8382101" y="19050"/>
                </a:lnTo>
                <a:close/>
              </a:path>
              <a:path w="9335135" h="19050">
                <a:moveTo>
                  <a:pt x="8344001" y="19050"/>
                </a:moveTo>
                <a:lnTo>
                  <a:pt x="8324951" y="19050"/>
                </a:lnTo>
                <a:lnTo>
                  <a:pt x="8324951" y="0"/>
                </a:lnTo>
                <a:lnTo>
                  <a:pt x="8344001" y="0"/>
                </a:lnTo>
                <a:lnTo>
                  <a:pt x="8344001" y="19050"/>
                </a:lnTo>
                <a:close/>
              </a:path>
              <a:path w="9335135" h="19050">
                <a:moveTo>
                  <a:pt x="8305901" y="19050"/>
                </a:moveTo>
                <a:lnTo>
                  <a:pt x="8286851" y="19050"/>
                </a:lnTo>
                <a:lnTo>
                  <a:pt x="8286851" y="0"/>
                </a:lnTo>
                <a:lnTo>
                  <a:pt x="8305901" y="0"/>
                </a:lnTo>
                <a:lnTo>
                  <a:pt x="8305901" y="19050"/>
                </a:lnTo>
                <a:close/>
              </a:path>
              <a:path w="9335135" h="19050">
                <a:moveTo>
                  <a:pt x="8267801" y="19050"/>
                </a:moveTo>
                <a:lnTo>
                  <a:pt x="8248751" y="19050"/>
                </a:lnTo>
                <a:lnTo>
                  <a:pt x="8248751" y="0"/>
                </a:lnTo>
                <a:lnTo>
                  <a:pt x="8267801" y="0"/>
                </a:lnTo>
                <a:lnTo>
                  <a:pt x="8267801" y="19050"/>
                </a:lnTo>
                <a:close/>
              </a:path>
              <a:path w="9335135" h="19050">
                <a:moveTo>
                  <a:pt x="8229701" y="19050"/>
                </a:moveTo>
                <a:lnTo>
                  <a:pt x="8210651" y="19050"/>
                </a:lnTo>
                <a:lnTo>
                  <a:pt x="8210651" y="0"/>
                </a:lnTo>
                <a:lnTo>
                  <a:pt x="8229701" y="0"/>
                </a:lnTo>
                <a:lnTo>
                  <a:pt x="8229701" y="19050"/>
                </a:lnTo>
                <a:close/>
              </a:path>
              <a:path w="9335135" h="19050">
                <a:moveTo>
                  <a:pt x="8191601" y="19050"/>
                </a:moveTo>
                <a:lnTo>
                  <a:pt x="8172551" y="19050"/>
                </a:lnTo>
                <a:lnTo>
                  <a:pt x="8172551" y="0"/>
                </a:lnTo>
                <a:lnTo>
                  <a:pt x="8191601" y="0"/>
                </a:lnTo>
                <a:lnTo>
                  <a:pt x="8191601" y="19050"/>
                </a:lnTo>
                <a:close/>
              </a:path>
              <a:path w="9335135" h="19050">
                <a:moveTo>
                  <a:pt x="8153501" y="19050"/>
                </a:moveTo>
                <a:lnTo>
                  <a:pt x="8134451" y="19050"/>
                </a:lnTo>
                <a:lnTo>
                  <a:pt x="8134451" y="0"/>
                </a:lnTo>
                <a:lnTo>
                  <a:pt x="8153501" y="0"/>
                </a:lnTo>
                <a:lnTo>
                  <a:pt x="8153501" y="19050"/>
                </a:lnTo>
                <a:close/>
              </a:path>
              <a:path w="9335135" h="19050">
                <a:moveTo>
                  <a:pt x="8115401" y="19050"/>
                </a:moveTo>
                <a:lnTo>
                  <a:pt x="8096351" y="19050"/>
                </a:lnTo>
                <a:lnTo>
                  <a:pt x="8096351" y="0"/>
                </a:lnTo>
                <a:lnTo>
                  <a:pt x="8115401" y="0"/>
                </a:lnTo>
                <a:lnTo>
                  <a:pt x="8115401" y="19050"/>
                </a:lnTo>
                <a:close/>
              </a:path>
              <a:path w="9335135" h="19050">
                <a:moveTo>
                  <a:pt x="8077301" y="19050"/>
                </a:moveTo>
                <a:lnTo>
                  <a:pt x="8058251" y="19050"/>
                </a:lnTo>
                <a:lnTo>
                  <a:pt x="8058251" y="0"/>
                </a:lnTo>
                <a:lnTo>
                  <a:pt x="8077301" y="0"/>
                </a:lnTo>
                <a:lnTo>
                  <a:pt x="8077301" y="19050"/>
                </a:lnTo>
                <a:close/>
              </a:path>
              <a:path w="9335135" h="19050">
                <a:moveTo>
                  <a:pt x="8039201" y="19050"/>
                </a:moveTo>
                <a:lnTo>
                  <a:pt x="8020151" y="19050"/>
                </a:lnTo>
                <a:lnTo>
                  <a:pt x="8020151" y="0"/>
                </a:lnTo>
                <a:lnTo>
                  <a:pt x="8039201" y="0"/>
                </a:lnTo>
                <a:lnTo>
                  <a:pt x="8039201" y="19050"/>
                </a:lnTo>
                <a:close/>
              </a:path>
              <a:path w="9335135" h="19050">
                <a:moveTo>
                  <a:pt x="8001101" y="19050"/>
                </a:moveTo>
                <a:lnTo>
                  <a:pt x="7982051" y="19050"/>
                </a:lnTo>
                <a:lnTo>
                  <a:pt x="7982051" y="0"/>
                </a:lnTo>
                <a:lnTo>
                  <a:pt x="8001101" y="0"/>
                </a:lnTo>
                <a:lnTo>
                  <a:pt x="8001101" y="19050"/>
                </a:lnTo>
                <a:close/>
              </a:path>
              <a:path w="9335135" h="19050">
                <a:moveTo>
                  <a:pt x="7963001" y="19050"/>
                </a:moveTo>
                <a:lnTo>
                  <a:pt x="7943951" y="19050"/>
                </a:lnTo>
                <a:lnTo>
                  <a:pt x="7943951" y="0"/>
                </a:lnTo>
                <a:lnTo>
                  <a:pt x="7963001" y="0"/>
                </a:lnTo>
                <a:lnTo>
                  <a:pt x="7963001" y="19050"/>
                </a:lnTo>
                <a:close/>
              </a:path>
              <a:path w="9335135" h="19050">
                <a:moveTo>
                  <a:pt x="7924901" y="19050"/>
                </a:moveTo>
                <a:lnTo>
                  <a:pt x="7905851" y="19050"/>
                </a:lnTo>
                <a:lnTo>
                  <a:pt x="7905851" y="0"/>
                </a:lnTo>
                <a:lnTo>
                  <a:pt x="7924901" y="0"/>
                </a:lnTo>
                <a:lnTo>
                  <a:pt x="7924901" y="19050"/>
                </a:lnTo>
                <a:close/>
              </a:path>
              <a:path w="9335135" h="19050">
                <a:moveTo>
                  <a:pt x="7886801" y="19050"/>
                </a:moveTo>
                <a:lnTo>
                  <a:pt x="7867751" y="19050"/>
                </a:lnTo>
                <a:lnTo>
                  <a:pt x="7867751" y="0"/>
                </a:lnTo>
                <a:lnTo>
                  <a:pt x="7886801" y="0"/>
                </a:lnTo>
                <a:lnTo>
                  <a:pt x="7886801" y="19050"/>
                </a:lnTo>
                <a:close/>
              </a:path>
              <a:path w="9335135" h="19050">
                <a:moveTo>
                  <a:pt x="7848701" y="19050"/>
                </a:moveTo>
                <a:lnTo>
                  <a:pt x="7829651" y="19050"/>
                </a:lnTo>
                <a:lnTo>
                  <a:pt x="7829651" y="0"/>
                </a:lnTo>
                <a:lnTo>
                  <a:pt x="7848701" y="0"/>
                </a:lnTo>
                <a:lnTo>
                  <a:pt x="7848701" y="19050"/>
                </a:lnTo>
                <a:close/>
              </a:path>
              <a:path w="9335135" h="19050">
                <a:moveTo>
                  <a:pt x="7810601" y="19050"/>
                </a:moveTo>
                <a:lnTo>
                  <a:pt x="7791551" y="19050"/>
                </a:lnTo>
                <a:lnTo>
                  <a:pt x="7791551" y="0"/>
                </a:lnTo>
                <a:lnTo>
                  <a:pt x="7810601" y="0"/>
                </a:lnTo>
                <a:lnTo>
                  <a:pt x="7810601" y="19050"/>
                </a:lnTo>
                <a:close/>
              </a:path>
              <a:path w="9335135" h="19050">
                <a:moveTo>
                  <a:pt x="7772501" y="19050"/>
                </a:moveTo>
                <a:lnTo>
                  <a:pt x="7753451" y="19050"/>
                </a:lnTo>
                <a:lnTo>
                  <a:pt x="7753451" y="0"/>
                </a:lnTo>
                <a:lnTo>
                  <a:pt x="7772501" y="0"/>
                </a:lnTo>
                <a:lnTo>
                  <a:pt x="7772501" y="19050"/>
                </a:lnTo>
                <a:close/>
              </a:path>
              <a:path w="9335135" h="19050">
                <a:moveTo>
                  <a:pt x="7734401" y="19050"/>
                </a:moveTo>
                <a:lnTo>
                  <a:pt x="7715351" y="19050"/>
                </a:lnTo>
                <a:lnTo>
                  <a:pt x="7715351" y="0"/>
                </a:lnTo>
                <a:lnTo>
                  <a:pt x="7734401" y="0"/>
                </a:lnTo>
                <a:lnTo>
                  <a:pt x="7734401" y="19050"/>
                </a:lnTo>
                <a:close/>
              </a:path>
              <a:path w="9335135" h="19050">
                <a:moveTo>
                  <a:pt x="7696301" y="19050"/>
                </a:moveTo>
                <a:lnTo>
                  <a:pt x="7677251" y="19050"/>
                </a:lnTo>
                <a:lnTo>
                  <a:pt x="7677251" y="0"/>
                </a:lnTo>
                <a:lnTo>
                  <a:pt x="7696301" y="0"/>
                </a:lnTo>
                <a:lnTo>
                  <a:pt x="7696301" y="19050"/>
                </a:lnTo>
                <a:close/>
              </a:path>
              <a:path w="9335135" h="19050">
                <a:moveTo>
                  <a:pt x="7658201" y="19050"/>
                </a:moveTo>
                <a:lnTo>
                  <a:pt x="7639151" y="19050"/>
                </a:lnTo>
                <a:lnTo>
                  <a:pt x="7639151" y="0"/>
                </a:lnTo>
                <a:lnTo>
                  <a:pt x="7658201" y="0"/>
                </a:lnTo>
                <a:lnTo>
                  <a:pt x="7658201" y="19050"/>
                </a:lnTo>
                <a:close/>
              </a:path>
              <a:path w="9335135" h="19050">
                <a:moveTo>
                  <a:pt x="7620101" y="19050"/>
                </a:moveTo>
                <a:lnTo>
                  <a:pt x="7601051" y="19050"/>
                </a:lnTo>
                <a:lnTo>
                  <a:pt x="7601051" y="0"/>
                </a:lnTo>
                <a:lnTo>
                  <a:pt x="7620101" y="0"/>
                </a:lnTo>
                <a:lnTo>
                  <a:pt x="7620101" y="19050"/>
                </a:lnTo>
                <a:close/>
              </a:path>
              <a:path w="9335135" h="19050">
                <a:moveTo>
                  <a:pt x="7582001" y="19050"/>
                </a:moveTo>
                <a:lnTo>
                  <a:pt x="7562951" y="19050"/>
                </a:lnTo>
                <a:lnTo>
                  <a:pt x="7562951" y="0"/>
                </a:lnTo>
                <a:lnTo>
                  <a:pt x="7582001" y="0"/>
                </a:lnTo>
                <a:lnTo>
                  <a:pt x="7582001" y="19050"/>
                </a:lnTo>
                <a:close/>
              </a:path>
              <a:path w="9335135" h="19050">
                <a:moveTo>
                  <a:pt x="7543901" y="19050"/>
                </a:moveTo>
                <a:lnTo>
                  <a:pt x="7524851" y="19050"/>
                </a:lnTo>
                <a:lnTo>
                  <a:pt x="7524851" y="0"/>
                </a:lnTo>
                <a:lnTo>
                  <a:pt x="7543901" y="0"/>
                </a:lnTo>
                <a:lnTo>
                  <a:pt x="7543901" y="19050"/>
                </a:lnTo>
                <a:close/>
              </a:path>
              <a:path w="9335135" h="19050">
                <a:moveTo>
                  <a:pt x="7505801" y="19050"/>
                </a:moveTo>
                <a:lnTo>
                  <a:pt x="7486751" y="19050"/>
                </a:lnTo>
                <a:lnTo>
                  <a:pt x="7486751" y="0"/>
                </a:lnTo>
                <a:lnTo>
                  <a:pt x="7505801" y="0"/>
                </a:lnTo>
                <a:lnTo>
                  <a:pt x="7505801" y="19050"/>
                </a:lnTo>
                <a:close/>
              </a:path>
              <a:path w="9335135" h="19050">
                <a:moveTo>
                  <a:pt x="7467701" y="19050"/>
                </a:moveTo>
                <a:lnTo>
                  <a:pt x="7448651" y="19050"/>
                </a:lnTo>
                <a:lnTo>
                  <a:pt x="7448651" y="0"/>
                </a:lnTo>
                <a:lnTo>
                  <a:pt x="7467701" y="0"/>
                </a:lnTo>
                <a:lnTo>
                  <a:pt x="7467701" y="19050"/>
                </a:lnTo>
                <a:close/>
              </a:path>
              <a:path w="9335135" h="19050">
                <a:moveTo>
                  <a:pt x="7429601" y="19050"/>
                </a:moveTo>
                <a:lnTo>
                  <a:pt x="7410551" y="19050"/>
                </a:lnTo>
                <a:lnTo>
                  <a:pt x="7410551" y="0"/>
                </a:lnTo>
                <a:lnTo>
                  <a:pt x="7429601" y="0"/>
                </a:lnTo>
                <a:lnTo>
                  <a:pt x="7429601" y="19050"/>
                </a:lnTo>
                <a:close/>
              </a:path>
              <a:path w="9335135" h="19050">
                <a:moveTo>
                  <a:pt x="7391501" y="19050"/>
                </a:moveTo>
                <a:lnTo>
                  <a:pt x="7372451" y="19050"/>
                </a:lnTo>
                <a:lnTo>
                  <a:pt x="7372451" y="0"/>
                </a:lnTo>
                <a:lnTo>
                  <a:pt x="7391501" y="0"/>
                </a:lnTo>
                <a:lnTo>
                  <a:pt x="7391501" y="19050"/>
                </a:lnTo>
                <a:close/>
              </a:path>
              <a:path w="9335135" h="19050">
                <a:moveTo>
                  <a:pt x="7353401" y="19050"/>
                </a:moveTo>
                <a:lnTo>
                  <a:pt x="7334351" y="19050"/>
                </a:lnTo>
                <a:lnTo>
                  <a:pt x="7334351" y="0"/>
                </a:lnTo>
                <a:lnTo>
                  <a:pt x="7353401" y="0"/>
                </a:lnTo>
                <a:lnTo>
                  <a:pt x="7353401" y="19050"/>
                </a:lnTo>
                <a:close/>
              </a:path>
              <a:path w="9335135" h="19050">
                <a:moveTo>
                  <a:pt x="7315301" y="19050"/>
                </a:moveTo>
                <a:lnTo>
                  <a:pt x="7296251" y="19050"/>
                </a:lnTo>
                <a:lnTo>
                  <a:pt x="7296251" y="0"/>
                </a:lnTo>
                <a:lnTo>
                  <a:pt x="7315301" y="0"/>
                </a:lnTo>
                <a:lnTo>
                  <a:pt x="7315301" y="19050"/>
                </a:lnTo>
                <a:close/>
              </a:path>
              <a:path w="9335135" h="19050">
                <a:moveTo>
                  <a:pt x="7277201" y="19050"/>
                </a:moveTo>
                <a:lnTo>
                  <a:pt x="7258151" y="19050"/>
                </a:lnTo>
                <a:lnTo>
                  <a:pt x="7258151" y="0"/>
                </a:lnTo>
                <a:lnTo>
                  <a:pt x="7277201" y="0"/>
                </a:lnTo>
                <a:lnTo>
                  <a:pt x="7277201" y="19050"/>
                </a:lnTo>
                <a:close/>
              </a:path>
              <a:path w="9335135" h="19050">
                <a:moveTo>
                  <a:pt x="7239101" y="19050"/>
                </a:moveTo>
                <a:lnTo>
                  <a:pt x="7220051" y="19050"/>
                </a:lnTo>
                <a:lnTo>
                  <a:pt x="7220051" y="0"/>
                </a:lnTo>
                <a:lnTo>
                  <a:pt x="7239101" y="0"/>
                </a:lnTo>
                <a:lnTo>
                  <a:pt x="7239101" y="19050"/>
                </a:lnTo>
                <a:close/>
              </a:path>
              <a:path w="9335135" h="19050">
                <a:moveTo>
                  <a:pt x="7201001" y="19050"/>
                </a:moveTo>
                <a:lnTo>
                  <a:pt x="7181951" y="19050"/>
                </a:lnTo>
                <a:lnTo>
                  <a:pt x="7181951" y="0"/>
                </a:lnTo>
                <a:lnTo>
                  <a:pt x="7201001" y="0"/>
                </a:lnTo>
                <a:lnTo>
                  <a:pt x="7201001" y="19050"/>
                </a:lnTo>
                <a:close/>
              </a:path>
              <a:path w="9335135" h="19050">
                <a:moveTo>
                  <a:pt x="7162901" y="19050"/>
                </a:moveTo>
                <a:lnTo>
                  <a:pt x="7143851" y="19050"/>
                </a:lnTo>
                <a:lnTo>
                  <a:pt x="7143851" y="0"/>
                </a:lnTo>
                <a:lnTo>
                  <a:pt x="7162901" y="0"/>
                </a:lnTo>
                <a:lnTo>
                  <a:pt x="7162901" y="19050"/>
                </a:lnTo>
                <a:close/>
              </a:path>
              <a:path w="9335135" h="19050">
                <a:moveTo>
                  <a:pt x="7124801" y="19050"/>
                </a:moveTo>
                <a:lnTo>
                  <a:pt x="7105751" y="19050"/>
                </a:lnTo>
                <a:lnTo>
                  <a:pt x="7105751" y="0"/>
                </a:lnTo>
                <a:lnTo>
                  <a:pt x="7124801" y="0"/>
                </a:lnTo>
                <a:lnTo>
                  <a:pt x="7124801" y="19050"/>
                </a:lnTo>
                <a:close/>
              </a:path>
              <a:path w="9335135" h="19050">
                <a:moveTo>
                  <a:pt x="7086701" y="19050"/>
                </a:moveTo>
                <a:lnTo>
                  <a:pt x="7067651" y="19050"/>
                </a:lnTo>
                <a:lnTo>
                  <a:pt x="7067651" y="0"/>
                </a:lnTo>
                <a:lnTo>
                  <a:pt x="7086701" y="0"/>
                </a:lnTo>
                <a:lnTo>
                  <a:pt x="7086701" y="19050"/>
                </a:lnTo>
                <a:close/>
              </a:path>
              <a:path w="9335135" h="19050">
                <a:moveTo>
                  <a:pt x="7048601" y="19050"/>
                </a:moveTo>
                <a:lnTo>
                  <a:pt x="7029551" y="19050"/>
                </a:lnTo>
                <a:lnTo>
                  <a:pt x="7029551" y="0"/>
                </a:lnTo>
                <a:lnTo>
                  <a:pt x="7048601" y="0"/>
                </a:lnTo>
                <a:lnTo>
                  <a:pt x="7048601" y="19050"/>
                </a:lnTo>
                <a:close/>
              </a:path>
              <a:path w="9335135" h="19050">
                <a:moveTo>
                  <a:pt x="7010501" y="19050"/>
                </a:moveTo>
                <a:lnTo>
                  <a:pt x="6991451" y="19050"/>
                </a:lnTo>
                <a:lnTo>
                  <a:pt x="6991451" y="0"/>
                </a:lnTo>
                <a:lnTo>
                  <a:pt x="7010501" y="0"/>
                </a:lnTo>
                <a:lnTo>
                  <a:pt x="7010501" y="19050"/>
                </a:lnTo>
                <a:close/>
              </a:path>
              <a:path w="9335135" h="19050">
                <a:moveTo>
                  <a:pt x="6972401" y="19050"/>
                </a:moveTo>
                <a:lnTo>
                  <a:pt x="6953351" y="19050"/>
                </a:lnTo>
                <a:lnTo>
                  <a:pt x="6953351" y="0"/>
                </a:lnTo>
                <a:lnTo>
                  <a:pt x="6972401" y="0"/>
                </a:lnTo>
                <a:lnTo>
                  <a:pt x="6972401" y="19050"/>
                </a:lnTo>
                <a:close/>
              </a:path>
              <a:path w="9335135" h="19050">
                <a:moveTo>
                  <a:pt x="6934301" y="19050"/>
                </a:moveTo>
                <a:lnTo>
                  <a:pt x="6915251" y="19050"/>
                </a:lnTo>
                <a:lnTo>
                  <a:pt x="6915251" y="0"/>
                </a:lnTo>
                <a:lnTo>
                  <a:pt x="6934301" y="0"/>
                </a:lnTo>
                <a:lnTo>
                  <a:pt x="6934301" y="19050"/>
                </a:lnTo>
                <a:close/>
              </a:path>
              <a:path w="9335135" h="19050">
                <a:moveTo>
                  <a:pt x="6896201" y="19050"/>
                </a:moveTo>
                <a:lnTo>
                  <a:pt x="6877151" y="19050"/>
                </a:lnTo>
                <a:lnTo>
                  <a:pt x="6877151" y="0"/>
                </a:lnTo>
                <a:lnTo>
                  <a:pt x="6896201" y="0"/>
                </a:lnTo>
                <a:lnTo>
                  <a:pt x="6896201" y="19050"/>
                </a:lnTo>
                <a:close/>
              </a:path>
              <a:path w="9335135" h="19050">
                <a:moveTo>
                  <a:pt x="6858101" y="19050"/>
                </a:moveTo>
                <a:lnTo>
                  <a:pt x="6839051" y="19050"/>
                </a:lnTo>
                <a:lnTo>
                  <a:pt x="6839051" y="0"/>
                </a:lnTo>
                <a:lnTo>
                  <a:pt x="6858101" y="0"/>
                </a:lnTo>
                <a:lnTo>
                  <a:pt x="6858101" y="19050"/>
                </a:lnTo>
                <a:close/>
              </a:path>
              <a:path w="9335135" h="19050">
                <a:moveTo>
                  <a:pt x="6820001" y="19050"/>
                </a:moveTo>
                <a:lnTo>
                  <a:pt x="6800951" y="19050"/>
                </a:lnTo>
                <a:lnTo>
                  <a:pt x="6800951" y="0"/>
                </a:lnTo>
                <a:lnTo>
                  <a:pt x="6820001" y="0"/>
                </a:lnTo>
                <a:lnTo>
                  <a:pt x="6820001" y="19050"/>
                </a:lnTo>
                <a:close/>
              </a:path>
              <a:path w="9335135" h="19050">
                <a:moveTo>
                  <a:pt x="6781901" y="19050"/>
                </a:moveTo>
                <a:lnTo>
                  <a:pt x="6762851" y="19050"/>
                </a:lnTo>
                <a:lnTo>
                  <a:pt x="6762851" y="0"/>
                </a:lnTo>
                <a:lnTo>
                  <a:pt x="6781901" y="0"/>
                </a:lnTo>
                <a:lnTo>
                  <a:pt x="6781901" y="19050"/>
                </a:lnTo>
                <a:close/>
              </a:path>
              <a:path w="9335135" h="19050">
                <a:moveTo>
                  <a:pt x="6743801" y="19050"/>
                </a:moveTo>
                <a:lnTo>
                  <a:pt x="6724751" y="19050"/>
                </a:lnTo>
                <a:lnTo>
                  <a:pt x="6724751" y="0"/>
                </a:lnTo>
                <a:lnTo>
                  <a:pt x="6743801" y="0"/>
                </a:lnTo>
                <a:lnTo>
                  <a:pt x="6743801" y="19050"/>
                </a:lnTo>
                <a:close/>
              </a:path>
              <a:path w="9335135" h="19050">
                <a:moveTo>
                  <a:pt x="6705701" y="19050"/>
                </a:moveTo>
                <a:lnTo>
                  <a:pt x="6686651" y="19050"/>
                </a:lnTo>
                <a:lnTo>
                  <a:pt x="6686651" y="0"/>
                </a:lnTo>
                <a:lnTo>
                  <a:pt x="6705701" y="0"/>
                </a:lnTo>
                <a:lnTo>
                  <a:pt x="6705701" y="19050"/>
                </a:lnTo>
                <a:close/>
              </a:path>
              <a:path w="9335135" h="19050">
                <a:moveTo>
                  <a:pt x="6667601" y="19050"/>
                </a:moveTo>
                <a:lnTo>
                  <a:pt x="6648551" y="19050"/>
                </a:lnTo>
                <a:lnTo>
                  <a:pt x="6648551" y="0"/>
                </a:lnTo>
                <a:lnTo>
                  <a:pt x="6667601" y="0"/>
                </a:lnTo>
                <a:lnTo>
                  <a:pt x="6667601" y="19050"/>
                </a:lnTo>
                <a:close/>
              </a:path>
              <a:path w="9335135" h="19050">
                <a:moveTo>
                  <a:pt x="6629501" y="19050"/>
                </a:moveTo>
                <a:lnTo>
                  <a:pt x="6610451" y="19050"/>
                </a:lnTo>
                <a:lnTo>
                  <a:pt x="6610451" y="0"/>
                </a:lnTo>
                <a:lnTo>
                  <a:pt x="6629501" y="0"/>
                </a:lnTo>
                <a:lnTo>
                  <a:pt x="6629501" y="19050"/>
                </a:lnTo>
                <a:close/>
              </a:path>
              <a:path w="9335135" h="19050">
                <a:moveTo>
                  <a:pt x="6591401" y="19050"/>
                </a:moveTo>
                <a:lnTo>
                  <a:pt x="6572351" y="19050"/>
                </a:lnTo>
                <a:lnTo>
                  <a:pt x="6572351" y="0"/>
                </a:lnTo>
                <a:lnTo>
                  <a:pt x="6591401" y="0"/>
                </a:lnTo>
                <a:lnTo>
                  <a:pt x="6591401" y="19050"/>
                </a:lnTo>
                <a:close/>
              </a:path>
              <a:path w="9335135" h="19050">
                <a:moveTo>
                  <a:pt x="6553301" y="19050"/>
                </a:moveTo>
                <a:lnTo>
                  <a:pt x="6534251" y="19050"/>
                </a:lnTo>
                <a:lnTo>
                  <a:pt x="6534251" y="0"/>
                </a:lnTo>
                <a:lnTo>
                  <a:pt x="6553301" y="0"/>
                </a:lnTo>
                <a:lnTo>
                  <a:pt x="6553301" y="19050"/>
                </a:lnTo>
                <a:close/>
              </a:path>
              <a:path w="9335135" h="19050">
                <a:moveTo>
                  <a:pt x="6515201" y="19050"/>
                </a:moveTo>
                <a:lnTo>
                  <a:pt x="6496151" y="19050"/>
                </a:lnTo>
                <a:lnTo>
                  <a:pt x="6496151" y="0"/>
                </a:lnTo>
                <a:lnTo>
                  <a:pt x="6515201" y="0"/>
                </a:lnTo>
                <a:lnTo>
                  <a:pt x="6515201" y="19050"/>
                </a:lnTo>
                <a:close/>
              </a:path>
              <a:path w="9335135" h="19050">
                <a:moveTo>
                  <a:pt x="6477101" y="19050"/>
                </a:moveTo>
                <a:lnTo>
                  <a:pt x="6458051" y="19050"/>
                </a:lnTo>
                <a:lnTo>
                  <a:pt x="6458051" y="0"/>
                </a:lnTo>
                <a:lnTo>
                  <a:pt x="6477101" y="0"/>
                </a:lnTo>
                <a:lnTo>
                  <a:pt x="6477101" y="19050"/>
                </a:lnTo>
                <a:close/>
              </a:path>
              <a:path w="9335135" h="19050">
                <a:moveTo>
                  <a:pt x="6439001" y="19050"/>
                </a:moveTo>
                <a:lnTo>
                  <a:pt x="6419951" y="19050"/>
                </a:lnTo>
                <a:lnTo>
                  <a:pt x="6419951" y="0"/>
                </a:lnTo>
                <a:lnTo>
                  <a:pt x="6439001" y="0"/>
                </a:lnTo>
                <a:lnTo>
                  <a:pt x="6439001" y="19050"/>
                </a:lnTo>
                <a:close/>
              </a:path>
              <a:path w="9335135" h="19050">
                <a:moveTo>
                  <a:pt x="6400901" y="19050"/>
                </a:moveTo>
                <a:lnTo>
                  <a:pt x="6381851" y="19050"/>
                </a:lnTo>
                <a:lnTo>
                  <a:pt x="6381851" y="0"/>
                </a:lnTo>
                <a:lnTo>
                  <a:pt x="6400901" y="0"/>
                </a:lnTo>
                <a:lnTo>
                  <a:pt x="6400901" y="19050"/>
                </a:lnTo>
                <a:close/>
              </a:path>
              <a:path w="9335135" h="19050">
                <a:moveTo>
                  <a:pt x="6362801" y="19050"/>
                </a:moveTo>
                <a:lnTo>
                  <a:pt x="6343751" y="19050"/>
                </a:lnTo>
                <a:lnTo>
                  <a:pt x="6343751" y="0"/>
                </a:lnTo>
                <a:lnTo>
                  <a:pt x="6362801" y="0"/>
                </a:lnTo>
                <a:lnTo>
                  <a:pt x="6362801" y="19050"/>
                </a:lnTo>
                <a:close/>
              </a:path>
              <a:path w="9335135" h="19050">
                <a:moveTo>
                  <a:pt x="6324701" y="19050"/>
                </a:moveTo>
                <a:lnTo>
                  <a:pt x="6305651" y="19050"/>
                </a:lnTo>
                <a:lnTo>
                  <a:pt x="6305651" y="0"/>
                </a:lnTo>
                <a:lnTo>
                  <a:pt x="6324701" y="0"/>
                </a:lnTo>
                <a:lnTo>
                  <a:pt x="6324701" y="19050"/>
                </a:lnTo>
                <a:close/>
              </a:path>
              <a:path w="9335135" h="19050">
                <a:moveTo>
                  <a:pt x="6286601" y="19050"/>
                </a:moveTo>
                <a:lnTo>
                  <a:pt x="6267551" y="19050"/>
                </a:lnTo>
                <a:lnTo>
                  <a:pt x="6267551" y="0"/>
                </a:lnTo>
                <a:lnTo>
                  <a:pt x="6286601" y="0"/>
                </a:lnTo>
                <a:lnTo>
                  <a:pt x="6286601" y="19050"/>
                </a:lnTo>
                <a:close/>
              </a:path>
              <a:path w="9335135" h="19050">
                <a:moveTo>
                  <a:pt x="6248501" y="19050"/>
                </a:moveTo>
                <a:lnTo>
                  <a:pt x="6229451" y="19050"/>
                </a:lnTo>
                <a:lnTo>
                  <a:pt x="6229451" y="0"/>
                </a:lnTo>
                <a:lnTo>
                  <a:pt x="6248501" y="0"/>
                </a:lnTo>
                <a:lnTo>
                  <a:pt x="6248501" y="19050"/>
                </a:lnTo>
                <a:close/>
              </a:path>
              <a:path w="9335135" h="19050">
                <a:moveTo>
                  <a:pt x="6210401" y="19050"/>
                </a:moveTo>
                <a:lnTo>
                  <a:pt x="6191351" y="19050"/>
                </a:lnTo>
                <a:lnTo>
                  <a:pt x="6191351" y="0"/>
                </a:lnTo>
                <a:lnTo>
                  <a:pt x="6210401" y="0"/>
                </a:lnTo>
                <a:lnTo>
                  <a:pt x="6210401" y="19050"/>
                </a:lnTo>
                <a:close/>
              </a:path>
              <a:path w="9335135" h="19050">
                <a:moveTo>
                  <a:pt x="6172301" y="19050"/>
                </a:moveTo>
                <a:lnTo>
                  <a:pt x="6153251" y="19050"/>
                </a:lnTo>
                <a:lnTo>
                  <a:pt x="6153251" y="0"/>
                </a:lnTo>
                <a:lnTo>
                  <a:pt x="6172301" y="0"/>
                </a:lnTo>
                <a:lnTo>
                  <a:pt x="6172301" y="19050"/>
                </a:lnTo>
                <a:close/>
              </a:path>
              <a:path w="9335135" h="19050">
                <a:moveTo>
                  <a:pt x="6134201" y="19050"/>
                </a:moveTo>
                <a:lnTo>
                  <a:pt x="6115151" y="19050"/>
                </a:lnTo>
                <a:lnTo>
                  <a:pt x="6115151" y="0"/>
                </a:lnTo>
                <a:lnTo>
                  <a:pt x="6134201" y="0"/>
                </a:lnTo>
                <a:lnTo>
                  <a:pt x="6134201" y="19050"/>
                </a:lnTo>
                <a:close/>
              </a:path>
              <a:path w="9335135" h="19050">
                <a:moveTo>
                  <a:pt x="6096101" y="19050"/>
                </a:moveTo>
                <a:lnTo>
                  <a:pt x="6077051" y="19050"/>
                </a:lnTo>
                <a:lnTo>
                  <a:pt x="6077051" y="0"/>
                </a:lnTo>
                <a:lnTo>
                  <a:pt x="6096101" y="0"/>
                </a:lnTo>
                <a:lnTo>
                  <a:pt x="6096101" y="19050"/>
                </a:lnTo>
                <a:close/>
              </a:path>
              <a:path w="9335135" h="19050">
                <a:moveTo>
                  <a:pt x="6058001" y="19050"/>
                </a:moveTo>
                <a:lnTo>
                  <a:pt x="6038951" y="19050"/>
                </a:lnTo>
                <a:lnTo>
                  <a:pt x="6038951" y="0"/>
                </a:lnTo>
                <a:lnTo>
                  <a:pt x="6058001" y="0"/>
                </a:lnTo>
                <a:lnTo>
                  <a:pt x="6058001" y="19050"/>
                </a:lnTo>
                <a:close/>
              </a:path>
              <a:path w="9335135" h="19050">
                <a:moveTo>
                  <a:pt x="6019901" y="19050"/>
                </a:moveTo>
                <a:lnTo>
                  <a:pt x="6000851" y="19050"/>
                </a:lnTo>
                <a:lnTo>
                  <a:pt x="6000851" y="0"/>
                </a:lnTo>
                <a:lnTo>
                  <a:pt x="6019901" y="0"/>
                </a:lnTo>
                <a:lnTo>
                  <a:pt x="6019901" y="19050"/>
                </a:lnTo>
                <a:close/>
              </a:path>
              <a:path w="9335135" h="19050">
                <a:moveTo>
                  <a:pt x="5981801" y="19050"/>
                </a:moveTo>
                <a:lnTo>
                  <a:pt x="5962751" y="19050"/>
                </a:lnTo>
                <a:lnTo>
                  <a:pt x="5962751" y="0"/>
                </a:lnTo>
                <a:lnTo>
                  <a:pt x="5981801" y="0"/>
                </a:lnTo>
                <a:lnTo>
                  <a:pt x="5981801" y="19050"/>
                </a:lnTo>
                <a:close/>
              </a:path>
              <a:path w="9335135" h="19050">
                <a:moveTo>
                  <a:pt x="5943701" y="19050"/>
                </a:moveTo>
                <a:lnTo>
                  <a:pt x="5924651" y="19050"/>
                </a:lnTo>
                <a:lnTo>
                  <a:pt x="5924651" y="0"/>
                </a:lnTo>
                <a:lnTo>
                  <a:pt x="5943701" y="0"/>
                </a:lnTo>
                <a:lnTo>
                  <a:pt x="5943701" y="19050"/>
                </a:lnTo>
                <a:close/>
              </a:path>
              <a:path w="9335135" h="19050">
                <a:moveTo>
                  <a:pt x="5905601" y="19050"/>
                </a:moveTo>
                <a:lnTo>
                  <a:pt x="5886551" y="19050"/>
                </a:lnTo>
                <a:lnTo>
                  <a:pt x="5886551" y="0"/>
                </a:lnTo>
                <a:lnTo>
                  <a:pt x="5905601" y="0"/>
                </a:lnTo>
                <a:lnTo>
                  <a:pt x="5905601" y="19050"/>
                </a:lnTo>
                <a:close/>
              </a:path>
              <a:path w="9335135" h="19050">
                <a:moveTo>
                  <a:pt x="5867501" y="19050"/>
                </a:moveTo>
                <a:lnTo>
                  <a:pt x="5848451" y="19050"/>
                </a:lnTo>
                <a:lnTo>
                  <a:pt x="5848451" y="0"/>
                </a:lnTo>
                <a:lnTo>
                  <a:pt x="5867501" y="0"/>
                </a:lnTo>
                <a:lnTo>
                  <a:pt x="5867501" y="19050"/>
                </a:lnTo>
                <a:close/>
              </a:path>
              <a:path w="9335135" h="19050">
                <a:moveTo>
                  <a:pt x="5829401" y="19050"/>
                </a:moveTo>
                <a:lnTo>
                  <a:pt x="5810351" y="19050"/>
                </a:lnTo>
                <a:lnTo>
                  <a:pt x="5810351" y="0"/>
                </a:lnTo>
                <a:lnTo>
                  <a:pt x="5829401" y="0"/>
                </a:lnTo>
                <a:lnTo>
                  <a:pt x="5829401" y="19050"/>
                </a:lnTo>
                <a:close/>
              </a:path>
              <a:path w="9335135" h="19050">
                <a:moveTo>
                  <a:pt x="5791301" y="19050"/>
                </a:moveTo>
                <a:lnTo>
                  <a:pt x="5772251" y="19050"/>
                </a:lnTo>
                <a:lnTo>
                  <a:pt x="5772251" y="0"/>
                </a:lnTo>
                <a:lnTo>
                  <a:pt x="5791301" y="0"/>
                </a:lnTo>
                <a:lnTo>
                  <a:pt x="5791301" y="19050"/>
                </a:lnTo>
                <a:close/>
              </a:path>
              <a:path w="9335135" h="19050">
                <a:moveTo>
                  <a:pt x="5753201" y="19050"/>
                </a:moveTo>
                <a:lnTo>
                  <a:pt x="5734151" y="19050"/>
                </a:lnTo>
                <a:lnTo>
                  <a:pt x="5734151" y="0"/>
                </a:lnTo>
                <a:lnTo>
                  <a:pt x="5753201" y="0"/>
                </a:lnTo>
                <a:lnTo>
                  <a:pt x="5753201" y="19050"/>
                </a:lnTo>
                <a:close/>
              </a:path>
              <a:path w="9335135" h="19050">
                <a:moveTo>
                  <a:pt x="5715101" y="19050"/>
                </a:moveTo>
                <a:lnTo>
                  <a:pt x="5696051" y="19050"/>
                </a:lnTo>
                <a:lnTo>
                  <a:pt x="5696051" y="0"/>
                </a:lnTo>
                <a:lnTo>
                  <a:pt x="5715101" y="0"/>
                </a:lnTo>
                <a:lnTo>
                  <a:pt x="5715101" y="19050"/>
                </a:lnTo>
                <a:close/>
              </a:path>
              <a:path w="9335135" h="19050">
                <a:moveTo>
                  <a:pt x="5677001" y="19050"/>
                </a:moveTo>
                <a:lnTo>
                  <a:pt x="5657951" y="19050"/>
                </a:lnTo>
                <a:lnTo>
                  <a:pt x="5657951" y="0"/>
                </a:lnTo>
                <a:lnTo>
                  <a:pt x="5677001" y="0"/>
                </a:lnTo>
                <a:lnTo>
                  <a:pt x="5677001" y="19050"/>
                </a:lnTo>
                <a:close/>
              </a:path>
              <a:path w="9335135" h="19050">
                <a:moveTo>
                  <a:pt x="5638901" y="19050"/>
                </a:moveTo>
                <a:lnTo>
                  <a:pt x="5619851" y="19050"/>
                </a:lnTo>
                <a:lnTo>
                  <a:pt x="5619851" y="0"/>
                </a:lnTo>
                <a:lnTo>
                  <a:pt x="5638901" y="0"/>
                </a:lnTo>
                <a:lnTo>
                  <a:pt x="5638901" y="19050"/>
                </a:lnTo>
                <a:close/>
              </a:path>
              <a:path w="9335135" h="19050">
                <a:moveTo>
                  <a:pt x="5600801" y="19050"/>
                </a:moveTo>
                <a:lnTo>
                  <a:pt x="5581751" y="19050"/>
                </a:lnTo>
                <a:lnTo>
                  <a:pt x="5581751" y="0"/>
                </a:lnTo>
                <a:lnTo>
                  <a:pt x="5600801" y="0"/>
                </a:lnTo>
                <a:lnTo>
                  <a:pt x="5600801" y="19050"/>
                </a:lnTo>
                <a:close/>
              </a:path>
              <a:path w="9335135" h="19050">
                <a:moveTo>
                  <a:pt x="5562701" y="19050"/>
                </a:moveTo>
                <a:lnTo>
                  <a:pt x="5543651" y="19050"/>
                </a:lnTo>
                <a:lnTo>
                  <a:pt x="5543651" y="0"/>
                </a:lnTo>
                <a:lnTo>
                  <a:pt x="5562701" y="0"/>
                </a:lnTo>
                <a:lnTo>
                  <a:pt x="5562701" y="19050"/>
                </a:lnTo>
                <a:close/>
              </a:path>
              <a:path w="9335135" h="19050">
                <a:moveTo>
                  <a:pt x="5524601" y="19050"/>
                </a:moveTo>
                <a:lnTo>
                  <a:pt x="5505551" y="19050"/>
                </a:lnTo>
                <a:lnTo>
                  <a:pt x="5505551" y="0"/>
                </a:lnTo>
                <a:lnTo>
                  <a:pt x="5524601" y="0"/>
                </a:lnTo>
                <a:lnTo>
                  <a:pt x="5524601" y="19050"/>
                </a:lnTo>
                <a:close/>
              </a:path>
              <a:path w="9335135" h="19050">
                <a:moveTo>
                  <a:pt x="5486501" y="19050"/>
                </a:moveTo>
                <a:lnTo>
                  <a:pt x="5467451" y="19050"/>
                </a:lnTo>
                <a:lnTo>
                  <a:pt x="5467451" y="0"/>
                </a:lnTo>
                <a:lnTo>
                  <a:pt x="5486501" y="0"/>
                </a:lnTo>
                <a:lnTo>
                  <a:pt x="5486501" y="19050"/>
                </a:lnTo>
                <a:close/>
              </a:path>
              <a:path w="9335135" h="19050">
                <a:moveTo>
                  <a:pt x="5448401" y="19050"/>
                </a:moveTo>
                <a:lnTo>
                  <a:pt x="5429351" y="19050"/>
                </a:lnTo>
                <a:lnTo>
                  <a:pt x="5429351" y="0"/>
                </a:lnTo>
                <a:lnTo>
                  <a:pt x="5448401" y="0"/>
                </a:lnTo>
                <a:lnTo>
                  <a:pt x="5448401" y="19050"/>
                </a:lnTo>
                <a:close/>
              </a:path>
              <a:path w="9335135" h="19050">
                <a:moveTo>
                  <a:pt x="5410301" y="19050"/>
                </a:moveTo>
                <a:lnTo>
                  <a:pt x="5391251" y="19050"/>
                </a:lnTo>
                <a:lnTo>
                  <a:pt x="5391251" y="0"/>
                </a:lnTo>
                <a:lnTo>
                  <a:pt x="5410301" y="0"/>
                </a:lnTo>
                <a:lnTo>
                  <a:pt x="5410301" y="19050"/>
                </a:lnTo>
                <a:close/>
              </a:path>
              <a:path w="9335135" h="19050">
                <a:moveTo>
                  <a:pt x="5372201" y="19050"/>
                </a:moveTo>
                <a:lnTo>
                  <a:pt x="5353151" y="19050"/>
                </a:lnTo>
                <a:lnTo>
                  <a:pt x="5353151" y="0"/>
                </a:lnTo>
                <a:lnTo>
                  <a:pt x="5372201" y="0"/>
                </a:lnTo>
                <a:lnTo>
                  <a:pt x="5372201" y="19050"/>
                </a:lnTo>
                <a:close/>
              </a:path>
              <a:path w="9335135" h="19050">
                <a:moveTo>
                  <a:pt x="5334101" y="19050"/>
                </a:moveTo>
                <a:lnTo>
                  <a:pt x="5315051" y="19050"/>
                </a:lnTo>
                <a:lnTo>
                  <a:pt x="5315051" y="0"/>
                </a:lnTo>
                <a:lnTo>
                  <a:pt x="5334101" y="0"/>
                </a:lnTo>
                <a:lnTo>
                  <a:pt x="5334101" y="19050"/>
                </a:lnTo>
                <a:close/>
              </a:path>
              <a:path w="9335135" h="19050">
                <a:moveTo>
                  <a:pt x="5296001" y="19050"/>
                </a:moveTo>
                <a:lnTo>
                  <a:pt x="5276951" y="19050"/>
                </a:lnTo>
                <a:lnTo>
                  <a:pt x="5276951" y="0"/>
                </a:lnTo>
                <a:lnTo>
                  <a:pt x="5296001" y="0"/>
                </a:lnTo>
                <a:lnTo>
                  <a:pt x="5296001" y="19050"/>
                </a:lnTo>
                <a:close/>
              </a:path>
              <a:path w="9335135" h="19050">
                <a:moveTo>
                  <a:pt x="5257901" y="19050"/>
                </a:moveTo>
                <a:lnTo>
                  <a:pt x="5238851" y="19050"/>
                </a:lnTo>
                <a:lnTo>
                  <a:pt x="5238851" y="0"/>
                </a:lnTo>
                <a:lnTo>
                  <a:pt x="5257901" y="0"/>
                </a:lnTo>
                <a:lnTo>
                  <a:pt x="5257901" y="19050"/>
                </a:lnTo>
                <a:close/>
              </a:path>
              <a:path w="9335135" h="19050">
                <a:moveTo>
                  <a:pt x="5219801" y="19050"/>
                </a:moveTo>
                <a:lnTo>
                  <a:pt x="5200751" y="19050"/>
                </a:lnTo>
                <a:lnTo>
                  <a:pt x="5200751" y="0"/>
                </a:lnTo>
                <a:lnTo>
                  <a:pt x="5219801" y="0"/>
                </a:lnTo>
                <a:lnTo>
                  <a:pt x="5219801" y="19050"/>
                </a:lnTo>
                <a:close/>
              </a:path>
              <a:path w="9335135" h="19050">
                <a:moveTo>
                  <a:pt x="5181701" y="19050"/>
                </a:moveTo>
                <a:lnTo>
                  <a:pt x="5162651" y="19050"/>
                </a:lnTo>
                <a:lnTo>
                  <a:pt x="5162651" y="0"/>
                </a:lnTo>
                <a:lnTo>
                  <a:pt x="5181701" y="0"/>
                </a:lnTo>
                <a:lnTo>
                  <a:pt x="5181701" y="19050"/>
                </a:lnTo>
                <a:close/>
              </a:path>
              <a:path w="9335135" h="19050">
                <a:moveTo>
                  <a:pt x="5143601" y="19050"/>
                </a:moveTo>
                <a:lnTo>
                  <a:pt x="5124551" y="19050"/>
                </a:lnTo>
                <a:lnTo>
                  <a:pt x="5124551" y="0"/>
                </a:lnTo>
                <a:lnTo>
                  <a:pt x="5143601" y="0"/>
                </a:lnTo>
                <a:lnTo>
                  <a:pt x="5143601" y="19050"/>
                </a:lnTo>
                <a:close/>
              </a:path>
              <a:path w="9335135" h="19050">
                <a:moveTo>
                  <a:pt x="5105501" y="19050"/>
                </a:moveTo>
                <a:lnTo>
                  <a:pt x="5086451" y="19050"/>
                </a:lnTo>
                <a:lnTo>
                  <a:pt x="5086451" y="0"/>
                </a:lnTo>
                <a:lnTo>
                  <a:pt x="5105501" y="0"/>
                </a:lnTo>
                <a:lnTo>
                  <a:pt x="5105501" y="19050"/>
                </a:lnTo>
                <a:close/>
              </a:path>
              <a:path w="9335135" h="19050">
                <a:moveTo>
                  <a:pt x="5067401" y="19050"/>
                </a:moveTo>
                <a:lnTo>
                  <a:pt x="5048351" y="19050"/>
                </a:lnTo>
                <a:lnTo>
                  <a:pt x="5048351" y="0"/>
                </a:lnTo>
                <a:lnTo>
                  <a:pt x="5067401" y="0"/>
                </a:lnTo>
                <a:lnTo>
                  <a:pt x="5067401" y="19050"/>
                </a:lnTo>
                <a:close/>
              </a:path>
              <a:path w="9335135" h="19050">
                <a:moveTo>
                  <a:pt x="5029301" y="19050"/>
                </a:moveTo>
                <a:lnTo>
                  <a:pt x="5010251" y="19050"/>
                </a:lnTo>
                <a:lnTo>
                  <a:pt x="5010251" y="0"/>
                </a:lnTo>
                <a:lnTo>
                  <a:pt x="5029301" y="0"/>
                </a:lnTo>
                <a:lnTo>
                  <a:pt x="5029301" y="19050"/>
                </a:lnTo>
                <a:close/>
              </a:path>
              <a:path w="9335135" h="19050">
                <a:moveTo>
                  <a:pt x="4991201" y="19050"/>
                </a:moveTo>
                <a:lnTo>
                  <a:pt x="4972151" y="19050"/>
                </a:lnTo>
                <a:lnTo>
                  <a:pt x="4972151" y="0"/>
                </a:lnTo>
                <a:lnTo>
                  <a:pt x="4991201" y="0"/>
                </a:lnTo>
                <a:lnTo>
                  <a:pt x="4991201" y="19050"/>
                </a:lnTo>
                <a:close/>
              </a:path>
              <a:path w="9335135" h="19050">
                <a:moveTo>
                  <a:pt x="4953101" y="19050"/>
                </a:moveTo>
                <a:lnTo>
                  <a:pt x="4934051" y="19050"/>
                </a:lnTo>
                <a:lnTo>
                  <a:pt x="4934051" y="0"/>
                </a:lnTo>
                <a:lnTo>
                  <a:pt x="4953101" y="0"/>
                </a:lnTo>
                <a:lnTo>
                  <a:pt x="4953101" y="19050"/>
                </a:lnTo>
                <a:close/>
              </a:path>
              <a:path w="9335135" h="19050">
                <a:moveTo>
                  <a:pt x="4915001" y="19050"/>
                </a:moveTo>
                <a:lnTo>
                  <a:pt x="4895951" y="19050"/>
                </a:lnTo>
                <a:lnTo>
                  <a:pt x="4895951" y="0"/>
                </a:lnTo>
                <a:lnTo>
                  <a:pt x="4915001" y="0"/>
                </a:lnTo>
                <a:lnTo>
                  <a:pt x="4915001" y="19050"/>
                </a:lnTo>
                <a:close/>
              </a:path>
              <a:path w="9335135" h="19050">
                <a:moveTo>
                  <a:pt x="4876901" y="19050"/>
                </a:moveTo>
                <a:lnTo>
                  <a:pt x="4857851" y="19050"/>
                </a:lnTo>
                <a:lnTo>
                  <a:pt x="4857851" y="0"/>
                </a:lnTo>
                <a:lnTo>
                  <a:pt x="4876901" y="0"/>
                </a:lnTo>
                <a:lnTo>
                  <a:pt x="4876901" y="19050"/>
                </a:lnTo>
                <a:close/>
              </a:path>
              <a:path w="9335135" h="19050">
                <a:moveTo>
                  <a:pt x="4838801" y="19050"/>
                </a:moveTo>
                <a:lnTo>
                  <a:pt x="4819751" y="19050"/>
                </a:lnTo>
                <a:lnTo>
                  <a:pt x="4819751" y="0"/>
                </a:lnTo>
                <a:lnTo>
                  <a:pt x="4838801" y="0"/>
                </a:lnTo>
                <a:lnTo>
                  <a:pt x="4838801" y="19050"/>
                </a:lnTo>
                <a:close/>
              </a:path>
              <a:path w="9335135" h="19050">
                <a:moveTo>
                  <a:pt x="4800701" y="19050"/>
                </a:moveTo>
                <a:lnTo>
                  <a:pt x="4781651" y="19050"/>
                </a:lnTo>
                <a:lnTo>
                  <a:pt x="4781651" y="0"/>
                </a:lnTo>
                <a:lnTo>
                  <a:pt x="4800701" y="0"/>
                </a:lnTo>
                <a:lnTo>
                  <a:pt x="4800701" y="19050"/>
                </a:lnTo>
                <a:close/>
              </a:path>
              <a:path w="9335135" h="19050">
                <a:moveTo>
                  <a:pt x="4762601" y="19050"/>
                </a:moveTo>
                <a:lnTo>
                  <a:pt x="4743551" y="19050"/>
                </a:lnTo>
                <a:lnTo>
                  <a:pt x="4743551" y="0"/>
                </a:lnTo>
                <a:lnTo>
                  <a:pt x="4762601" y="0"/>
                </a:lnTo>
                <a:lnTo>
                  <a:pt x="4762601" y="19050"/>
                </a:lnTo>
                <a:close/>
              </a:path>
              <a:path w="9335135" h="19050">
                <a:moveTo>
                  <a:pt x="4724501" y="19050"/>
                </a:moveTo>
                <a:lnTo>
                  <a:pt x="4705451" y="19050"/>
                </a:lnTo>
                <a:lnTo>
                  <a:pt x="4705451" y="0"/>
                </a:lnTo>
                <a:lnTo>
                  <a:pt x="4724501" y="0"/>
                </a:lnTo>
                <a:lnTo>
                  <a:pt x="4724501" y="19050"/>
                </a:lnTo>
                <a:close/>
              </a:path>
              <a:path w="9335135" h="19050">
                <a:moveTo>
                  <a:pt x="4686401" y="19050"/>
                </a:moveTo>
                <a:lnTo>
                  <a:pt x="4667351" y="19050"/>
                </a:lnTo>
                <a:lnTo>
                  <a:pt x="4667351" y="0"/>
                </a:lnTo>
                <a:lnTo>
                  <a:pt x="4686401" y="0"/>
                </a:lnTo>
                <a:lnTo>
                  <a:pt x="4686401" y="19050"/>
                </a:lnTo>
                <a:close/>
              </a:path>
              <a:path w="9335135" h="19050">
                <a:moveTo>
                  <a:pt x="4648301" y="19050"/>
                </a:moveTo>
                <a:lnTo>
                  <a:pt x="4629251" y="19050"/>
                </a:lnTo>
                <a:lnTo>
                  <a:pt x="4629251" y="0"/>
                </a:lnTo>
                <a:lnTo>
                  <a:pt x="4648301" y="0"/>
                </a:lnTo>
                <a:lnTo>
                  <a:pt x="4648301" y="19050"/>
                </a:lnTo>
                <a:close/>
              </a:path>
              <a:path w="9335135" h="19050">
                <a:moveTo>
                  <a:pt x="4610201" y="19050"/>
                </a:moveTo>
                <a:lnTo>
                  <a:pt x="4591151" y="19050"/>
                </a:lnTo>
                <a:lnTo>
                  <a:pt x="4591151" y="0"/>
                </a:lnTo>
                <a:lnTo>
                  <a:pt x="4610201" y="0"/>
                </a:lnTo>
                <a:lnTo>
                  <a:pt x="4610201" y="19050"/>
                </a:lnTo>
                <a:close/>
              </a:path>
              <a:path w="9335135" h="19050">
                <a:moveTo>
                  <a:pt x="4572101" y="19050"/>
                </a:moveTo>
                <a:lnTo>
                  <a:pt x="4553051" y="19050"/>
                </a:lnTo>
                <a:lnTo>
                  <a:pt x="4553051" y="0"/>
                </a:lnTo>
                <a:lnTo>
                  <a:pt x="4572101" y="0"/>
                </a:lnTo>
                <a:lnTo>
                  <a:pt x="4572101" y="19050"/>
                </a:lnTo>
                <a:close/>
              </a:path>
              <a:path w="9335135" h="19050">
                <a:moveTo>
                  <a:pt x="4534001" y="19050"/>
                </a:moveTo>
                <a:lnTo>
                  <a:pt x="4514951" y="19050"/>
                </a:lnTo>
                <a:lnTo>
                  <a:pt x="4514951" y="0"/>
                </a:lnTo>
                <a:lnTo>
                  <a:pt x="4534001" y="0"/>
                </a:lnTo>
                <a:lnTo>
                  <a:pt x="4534001" y="19050"/>
                </a:lnTo>
                <a:close/>
              </a:path>
              <a:path w="9335135" h="19050">
                <a:moveTo>
                  <a:pt x="4495901" y="19050"/>
                </a:moveTo>
                <a:lnTo>
                  <a:pt x="4476851" y="19050"/>
                </a:lnTo>
                <a:lnTo>
                  <a:pt x="4476851" y="0"/>
                </a:lnTo>
                <a:lnTo>
                  <a:pt x="4495901" y="0"/>
                </a:lnTo>
                <a:lnTo>
                  <a:pt x="4495901" y="19050"/>
                </a:lnTo>
                <a:close/>
              </a:path>
              <a:path w="9335135" h="19050">
                <a:moveTo>
                  <a:pt x="4457801" y="19050"/>
                </a:moveTo>
                <a:lnTo>
                  <a:pt x="4438751" y="19050"/>
                </a:lnTo>
                <a:lnTo>
                  <a:pt x="4438751" y="0"/>
                </a:lnTo>
                <a:lnTo>
                  <a:pt x="4457801" y="0"/>
                </a:lnTo>
                <a:lnTo>
                  <a:pt x="4457801" y="19050"/>
                </a:lnTo>
                <a:close/>
              </a:path>
              <a:path w="9335135" h="19050">
                <a:moveTo>
                  <a:pt x="4419701" y="19050"/>
                </a:moveTo>
                <a:lnTo>
                  <a:pt x="4400651" y="19050"/>
                </a:lnTo>
                <a:lnTo>
                  <a:pt x="4400651" y="0"/>
                </a:lnTo>
                <a:lnTo>
                  <a:pt x="4419701" y="0"/>
                </a:lnTo>
                <a:lnTo>
                  <a:pt x="4419701" y="19050"/>
                </a:lnTo>
                <a:close/>
              </a:path>
              <a:path w="9335135" h="19050">
                <a:moveTo>
                  <a:pt x="4381601" y="19050"/>
                </a:moveTo>
                <a:lnTo>
                  <a:pt x="4362551" y="19050"/>
                </a:lnTo>
                <a:lnTo>
                  <a:pt x="4362551" y="0"/>
                </a:lnTo>
                <a:lnTo>
                  <a:pt x="4381601" y="0"/>
                </a:lnTo>
                <a:lnTo>
                  <a:pt x="4381601" y="19050"/>
                </a:lnTo>
                <a:close/>
              </a:path>
              <a:path w="9335135" h="19050">
                <a:moveTo>
                  <a:pt x="4343501" y="19050"/>
                </a:moveTo>
                <a:lnTo>
                  <a:pt x="4324451" y="19050"/>
                </a:lnTo>
                <a:lnTo>
                  <a:pt x="4324451" y="0"/>
                </a:lnTo>
                <a:lnTo>
                  <a:pt x="4343501" y="0"/>
                </a:lnTo>
                <a:lnTo>
                  <a:pt x="4343501" y="19050"/>
                </a:lnTo>
                <a:close/>
              </a:path>
              <a:path w="9335135" h="19050">
                <a:moveTo>
                  <a:pt x="4305401" y="19050"/>
                </a:moveTo>
                <a:lnTo>
                  <a:pt x="4286351" y="19050"/>
                </a:lnTo>
                <a:lnTo>
                  <a:pt x="4286351" y="0"/>
                </a:lnTo>
                <a:lnTo>
                  <a:pt x="4305401" y="0"/>
                </a:lnTo>
                <a:lnTo>
                  <a:pt x="4305401" y="19050"/>
                </a:lnTo>
                <a:close/>
              </a:path>
              <a:path w="9335135" h="19050">
                <a:moveTo>
                  <a:pt x="4267301" y="19050"/>
                </a:moveTo>
                <a:lnTo>
                  <a:pt x="4248251" y="19050"/>
                </a:lnTo>
                <a:lnTo>
                  <a:pt x="4248251" y="0"/>
                </a:lnTo>
                <a:lnTo>
                  <a:pt x="4267301" y="0"/>
                </a:lnTo>
                <a:lnTo>
                  <a:pt x="4267301" y="19050"/>
                </a:lnTo>
                <a:close/>
              </a:path>
              <a:path w="9335135" h="19050">
                <a:moveTo>
                  <a:pt x="4229201" y="19050"/>
                </a:moveTo>
                <a:lnTo>
                  <a:pt x="4210151" y="19050"/>
                </a:lnTo>
                <a:lnTo>
                  <a:pt x="4210151" y="0"/>
                </a:lnTo>
                <a:lnTo>
                  <a:pt x="4229201" y="0"/>
                </a:lnTo>
                <a:lnTo>
                  <a:pt x="4229201" y="19050"/>
                </a:lnTo>
                <a:close/>
              </a:path>
              <a:path w="9335135" h="19050">
                <a:moveTo>
                  <a:pt x="4191101" y="19050"/>
                </a:moveTo>
                <a:lnTo>
                  <a:pt x="4172051" y="19050"/>
                </a:lnTo>
                <a:lnTo>
                  <a:pt x="4172051" y="0"/>
                </a:lnTo>
                <a:lnTo>
                  <a:pt x="4191101" y="0"/>
                </a:lnTo>
                <a:lnTo>
                  <a:pt x="4191101" y="19050"/>
                </a:lnTo>
                <a:close/>
              </a:path>
              <a:path w="9335135" h="19050">
                <a:moveTo>
                  <a:pt x="4153001" y="19050"/>
                </a:moveTo>
                <a:lnTo>
                  <a:pt x="4133951" y="19050"/>
                </a:lnTo>
                <a:lnTo>
                  <a:pt x="4133951" y="0"/>
                </a:lnTo>
                <a:lnTo>
                  <a:pt x="4153001" y="0"/>
                </a:lnTo>
                <a:lnTo>
                  <a:pt x="4153001" y="19050"/>
                </a:lnTo>
                <a:close/>
              </a:path>
              <a:path w="9335135" h="19050">
                <a:moveTo>
                  <a:pt x="4114901" y="19050"/>
                </a:moveTo>
                <a:lnTo>
                  <a:pt x="4095851" y="19050"/>
                </a:lnTo>
                <a:lnTo>
                  <a:pt x="4095851" y="0"/>
                </a:lnTo>
                <a:lnTo>
                  <a:pt x="4114901" y="0"/>
                </a:lnTo>
                <a:lnTo>
                  <a:pt x="4114901" y="19050"/>
                </a:lnTo>
                <a:close/>
              </a:path>
              <a:path w="9335135" h="19050">
                <a:moveTo>
                  <a:pt x="4076801" y="19050"/>
                </a:moveTo>
                <a:lnTo>
                  <a:pt x="4057751" y="19050"/>
                </a:lnTo>
                <a:lnTo>
                  <a:pt x="4057751" y="0"/>
                </a:lnTo>
                <a:lnTo>
                  <a:pt x="4076801" y="0"/>
                </a:lnTo>
                <a:lnTo>
                  <a:pt x="4076801" y="19050"/>
                </a:lnTo>
                <a:close/>
              </a:path>
              <a:path w="9335135" h="19050">
                <a:moveTo>
                  <a:pt x="4038701" y="19050"/>
                </a:moveTo>
                <a:lnTo>
                  <a:pt x="4019651" y="19050"/>
                </a:lnTo>
                <a:lnTo>
                  <a:pt x="4019651" y="0"/>
                </a:lnTo>
                <a:lnTo>
                  <a:pt x="4038701" y="0"/>
                </a:lnTo>
                <a:lnTo>
                  <a:pt x="4038701" y="19050"/>
                </a:lnTo>
                <a:close/>
              </a:path>
              <a:path w="9335135" h="19050">
                <a:moveTo>
                  <a:pt x="4000601" y="19050"/>
                </a:moveTo>
                <a:lnTo>
                  <a:pt x="3981551" y="19050"/>
                </a:lnTo>
                <a:lnTo>
                  <a:pt x="3981551" y="0"/>
                </a:lnTo>
                <a:lnTo>
                  <a:pt x="4000601" y="0"/>
                </a:lnTo>
                <a:lnTo>
                  <a:pt x="4000601" y="19050"/>
                </a:lnTo>
                <a:close/>
              </a:path>
              <a:path w="9335135" h="19050">
                <a:moveTo>
                  <a:pt x="3962501" y="19050"/>
                </a:moveTo>
                <a:lnTo>
                  <a:pt x="3943451" y="19050"/>
                </a:lnTo>
                <a:lnTo>
                  <a:pt x="3943451" y="0"/>
                </a:lnTo>
                <a:lnTo>
                  <a:pt x="3962501" y="0"/>
                </a:lnTo>
                <a:lnTo>
                  <a:pt x="3962501" y="19050"/>
                </a:lnTo>
                <a:close/>
              </a:path>
              <a:path w="9335135" h="19050">
                <a:moveTo>
                  <a:pt x="3924401" y="19050"/>
                </a:moveTo>
                <a:lnTo>
                  <a:pt x="3905351" y="19050"/>
                </a:lnTo>
                <a:lnTo>
                  <a:pt x="3905351" y="0"/>
                </a:lnTo>
                <a:lnTo>
                  <a:pt x="3924401" y="0"/>
                </a:lnTo>
                <a:lnTo>
                  <a:pt x="3924401" y="19050"/>
                </a:lnTo>
                <a:close/>
              </a:path>
              <a:path w="9335135" h="19050">
                <a:moveTo>
                  <a:pt x="3886301" y="19050"/>
                </a:moveTo>
                <a:lnTo>
                  <a:pt x="3867251" y="19050"/>
                </a:lnTo>
                <a:lnTo>
                  <a:pt x="3867251" y="0"/>
                </a:lnTo>
                <a:lnTo>
                  <a:pt x="3886301" y="0"/>
                </a:lnTo>
                <a:lnTo>
                  <a:pt x="3886301" y="19050"/>
                </a:lnTo>
                <a:close/>
              </a:path>
              <a:path w="9335135" h="19050">
                <a:moveTo>
                  <a:pt x="3848201" y="19050"/>
                </a:moveTo>
                <a:lnTo>
                  <a:pt x="3829151" y="19050"/>
                </a:lnTo>
                <a:lnTo>
                  <a:pt x="3829151" y="0"/>
                </a:lnTo>
                <a:lnTo>
                  <a:pt x="3848201" y="0"/>
                </a:lnTo>
                <a:lnTo>
                  <a:pt x="3848201" y="19050"/>
                </a:lnTo>
                <a:close/>
              </a:path>
              <a:path w="9335135" h="19050">
                <a:moveTo>
                  <a:pt x="3810101" y="19050"/>
                </a:moveTo>
                <a:lnTo>
                  <a:pt x="3791051" y="19050"/>
                </a:lnTo>
                <a:lnTo>
                  <a:pt x="3791051" y="0"/>
                </a:lnTo>
                <a:lnTo>
                  <a:pt x="3810101" y="0"/>
                </a:lnTo>
                <a:lnTo>
                  <a:pt x="3810101" y="19050"/>
                </a:lnTo>
                <a:close/>
              </a:path>
              <a:path w="9335135" h="19050">
                <a:moveTo>
                  <a:pt x="3772001" y="19050"/>
                </a:moveTo>
                <a:lnTo>
                  <a:pt x="3752951" y="19050"/>
                </a:lnTo>
                <a:lnTo>
                  <a:pt x="3752951" y="0"/>
                </a:lnTo>
                <a:lnTo>
                  <a:pt x="3772001" y="0"/>
                </a:lnTo>
                <a:lnTo>
                  <a:pt x="3772001" y="19050"/>
                </a:lnTo>
                <a:close/>
              </a:path>
              <a:path w="9335135" h="19050">
                <a:moveTo>
                  <a:pt x="3733901" y="19050"/>
                </a:moveTo>
                <a:lnTo>
                  <a:pt x="3714851" y="19050"/>
                </a:lnTo>
                <a:lnTo>
                  <a:pt x="3714851" y="0"/>
                </a:lnTo>
                <a:lnTo>
                  <a:pt x="3733901" y="0"/>
                </a:lnTo>
                <a:lnTo>
                  <a:pt x="3733901" y="19050"/>
                </a:lnTo>
                <a:close/>
              </a:path>
              <a:path w="9335135" h="19050">
                <a:moveTo>
                  <a:pt x="3695801" y="19050"/>
                </a:moveTo>
                <a:lnTo>
                  <a:pt x="3676751" y="19050"/>
                </a:lnTo>
                <a:lnTo>
                  <a:pt x="3676751" y="0"/>
                </a:lnTo>
                <a:lnTo>
                  <a:pt x="3695801" y="0"/>
                </a:lnTo>
                <a:lnTo>
                  <a:pt x="3695801" y="19050"/>
                </a:lnTo>
                <a:close/>
              </a:path>
              <a:path w="9335135" h="19050">
                <a:moveTo>
                  <a:pt x="3657701" y="19050"/>
                </a:moveTo>
                <a:lnTo>
                  <a:pt x="3638651" y="19050"/>
                </a:lnTo>
                <a:lnTo>
                  <a:pt x="3638651" y="0"/>
                </a:lnTo>
                <a:lnTo>
                  <a:pt x="3657701" y="0"/>
                </a:lnTo>
                <a:lnTo>
                  <a:pt x="3657701" y="19050"/>
                </a:lnTo>
                <a:close/>
              </a:path>
              <a:path w="9335135" h="19050">
                <a:moveTo>
                  <a:pt x="3619601" y="19050"/>
                </a:moveTo>
                <a:lnTo>
                  <a:pt x="3600551" y="19050"/>
                </a:lnTo>
                <a:lnTo>
                  <a:pt x="3600551" y="0"/>
                </a:lnTo>
                <a:lnTo>
                  <a:pt x="3619601" y="0"/>
                </a:lnTo>
                <a:lnTo>
                  <a:pt x="3619601" y="19050"/>
                </a:lnTo>
                <a:close/>
              </a:path>
              <a:path w="9335135" h="19050">
                <a:moveTo>
                  <a:pt x="3581501" y="19050"/>
                </a:moveTo>
                <a:lnTo>
                  <a:pt x="3562451" y="19050"/>
                </a:lnTo>
                <a:lnTo>
                  <a:pt x="3562451" y="0"/>
                </a:lnTo>
                <a:lnTo>
                  <a:pt x="3581501" y="0"/>
                </a:lnTo>
                <a:lnTo>
                  <a:pt x="3581501" y="19050"/>
                </a:lnTo>
                <a:close/>
              </a:path>
              <a:path w="9335135" h="19050">
                <a:moveTo>
                  <a:pt x="3543401" y="19050"/>
                </a:moveTo>
                <a:lnTo>
                  <a:pt x="3524351" y="19050"/>
                </a:lnTo>
                <a:lnTo>
                  <a:pt x="3524351" y="0"/>
                </a:lnTo>
                <a:lnTo>
                  <a:pt x="3543401" y="0"/>
                </a:lnTo>
                <a:lnTo>
                  <a:pt x="3543401" y="19050"/>
                </a:lnTo>
                <a:close/>
              </a:path>
              <a:path w="9335135" h="19050">
                <a:moveTo>
                  <a:pt x="3505301" y="19050"/>
                </a:moveTo>
                <a:lnTo>
                  <a:pt x="3486251" y="19050"/>
                </a:lnTo>
                <a:lnTo>
                  <a:pt x="3486251" y="0"/>
                </a:lnTo>
                <a:lnTo>
                  <a:pt x="3505301" y="0"/>
                </a:lnTo>
                <a:lnTo>
                  <a:pt x="3505301" y="19050"/>
                </a:lnTo>
                <a:close/>
              </a:path>
              <a:path w="9335135" h="19050">
                <a:moveTo>
                  <a:pt x="3467201" y="19050"/>
                </a:moveTo>
                <a:lnTo>
                  <a:pt x="3448151" y="19050"/>
                </a:lnTo>
                <a:lnTo>
                  <a:pt x="3448151" y="0"/>
                </a:lnTo>
                <a:lnTo>
                  <a:pt x="3467201" y="0"/>
                </a:lnTo>
                <a:lnTo>
                  <a:pt x="3467201" y="19050"/>
                </a:lnTo>
                <a:close/>
              </a:path>
              <a:path w="9335135" h="19050">
                <a:moveTo>
                  <a:pt x="3429101" y="19050"/>
                </a:moveTo>
                <a:lnTo>
                  <a:pt x="3410051" y="19050"/>
                </a:lnTo>
                <a:lnTo>
                  <a:pt x="3410051" y="0"/>
                </a:lnTo>
                <a:lnTo>
                  <a:pt x="3429101" y="0"/>
                </a:lnTo>
                <a:lnTo>
                  <a:pt x="3429101" y="19050"/>
                </a:lnTo>
                <a:close/>
              </a:path>
              <a:path w="9335135" h="19050">
                <a:moveTo>
                  <a:pt x="3391001" y="19050"/>
                </a:moveTo>
                <a:lnTo>
                  <a:pt x="3371951" y="19050"/>
                </a:lnTo>
                <a:lnTo>
                  <a:pt x="3371951" y="0"/>
                </a:lnTo>
                <a:lnTo>
                  <a:pt x="3391001" y="0"/>
                </a:lnTo>
                <a:lnTo>
                  <a:pt x="3391001" y="19050"/>
                </a:lnTo>
                <a:close/>
              </a:path>
              <a:path w="9335135" h="19050">
                <a:moveTo>
                  <a:pt x="3352901" y="19050"/>
                </a:moveTo>
                <a:lnTo>
                  <a:pt x="3333851" y="19050"/>
                </a:lnTo>
                <a:lnTo>
                  <a:pt x="3333851" y="0"/>
                </a:lnTo>
                <a:lnTo>
                  <a:pt x="3352901" y="0"/>
                </a:lnTo>
                <a:lnTo>
                  <a:pt x="3352901" y="19050"/>
                </a:lnTo>
                <a:close/>
              </a:path>
              <a:path w="9335135" h="19050">
                <a:moveTo>
                  <a:pt x="3314801" y="19050"/>
                </a:moveTo>
                <a:lnTo>
                  <a:pt x="3295751" y="19050"/>
                </a:lnTo>
                <a:lnTo>
                  <a:pt x="3295751" y="0"/>
                </a:lnTo>
                <a:lnTo>
                  <a:pt x="3314801" y="0"/>
                </a:lnTo>
                <a:lnTo>
                  <a:pt x="3314801" y="19050"/>
                </a:lnTo>
                <a:close/>
              </a:path>
              <a:path w="9335135" h="19050">
                <a:moveTo>
                  <a:pt x="3276701" y="19050"/>
                </a:moveTo>
                <a:lnTo>
                  <a:pt x="3257651" y="19050"/>
                </a:lnTo>
                <a:lnTo>
                  <a:pt x="3257651" y="0"/>
                </a:lnTo>
                <a:lnTo>
                  <a:pt x="3276701" y="0"/>
                </a:lnTo>
                <a:lnTo>
                  <a:pt x="3276701" y="19050"/>
                </a:lnTo>
                <a:close/>
              </a:path>
              <a:path w="9335135" h="19050">
                <a:moveTo>
                  <a:pt x="3238601" y="19050"/>
                </a:moveTo>
                <a:lnTo>
                  <a:pt x="3219551" y="19050"/>
                </a:lnTo>
                <a:lnTo>
                  <a:pt x="3219551" y="0"/>
                </a:lnTo>
                <a:lnTo>
                  <a:pt x="3238601" y="0"/>
                </a:lnTo>
                <a:lnTo>
                  <a:pt x="3238601" y="19050"/>
                </a:lnTo>
                <a:close/>
              </a:path>
              <a:path w="9335135" h="19050">
                <a:moveTo>
                  <a:pt x="3200501" y="19050"/>
                </a:moveTo>
                <a:lnTo>
                  <a:pt x="3181451" y="19050"/>
                </a:lnTo>
                <a:lnTo>
                  <a:pt x="3181451" y="0"/>
                </a:lnTo>
                <a:lnTo>
                  <a:pt x="3200501" y="0"/>
                </a:lnTo>
                <a:lnTo>
                  <a:pt x="3200501" y="19050"/>
                </a:lnTo>
                <a:close/>
              </a:path>
              <a:path w="9335135" h="19050">
                <a:moveTo>
                  <a:pt x="3162401" y="19050"/>
                </a:moveTo>
                <a:lnTo>
                  <a:pt x="3143351" y="19050"/>
                </a:lnTo>
                <a:lnTo>
                  <a:pt x="3143351" y="0"/>
                </a:lnTo>
                <a:lnTo>
                  <a:pt x="3162401" y="0"/>
                </a:lnTo>
                <a:lnTo>
                  <a:pt x="3162401" y="19050"/>
                </a:lnTo>
                <a:close/>
              </a:path>
              <a:path w="9335135" h="19050">
                <a:moveTo>
                  <a:pt x="3124301" y="19050"/>
                </a:moveTo>
                <a:lnTo>
                  <a:pt x="3105251" y="19050"/>
                </a:lnTo>
                <a:lnTo>
                  <a:pt x="3105251" y="0"/>
                </a:lnTo>
                <a:lnTo>
                  <a:pt x="3124301" y="0"/>
                </a:lnTo>
                <a:lnTo>
                  <a:pt x="3124301" y="19050"/>
                </a:lnTo>
                <a:close/>
              </a:path>
              <a:path w="9335135" h="19050">
                <a:moveTo>
                  <a:pt x="3086201" y="19050"/>
                </a:moveTo>
                <a:lnTo>
                  <a:pt x="3067151" y="19050"/>
                </a:lnTo>
                <a:lnTo>
                  <a:pt x="3067151" y="0"/>
                </a:lnTo>
                <a:lnTo>
                  <a:pt x="3086201" y="0"/>
                </a:lnTo>
                <a:lnTo>
                  <a:pt x="3086201" y="19050"/>
                </a:lnTo>
                <a:close/>
              </a:path>
              <a:path w="9335135" h="19050">
                <a:moveTo>
                  <a:pt x="3048101" y="19050"/>
                </a:moveTo>
                <a:lnTo>
                  <a:pt x="3029051" y="19050"/>
                </a:lnTo>
                <a:lnTo>
                  <a:pt x="3029051" y="0"/>
                </a:lnTo>
                <a:lnTo>
                  <a:pt x="3048101" y="0"/>
                </a:lnTo>
                <a:lnTo>
                  <a:pt x="3048101" y="19050"/>
                </a:lnTo>
                <a:close/>
              </a:path>
              <a:path w="9335135" h="19050">
                <a:moveTo>
                  <a:pt x="3010001" y="19050"/>
                </a:moveTo>
                <a:lnTo>
                  <a:pt x="2990951" y="19050"/>
                </a:lnTo>
                <a:lnTo>
                  <a:pt x="2990951" y="0"/>
                </a:lnTo>
                <a:lnTo>
                  <a:pt x="3010001" y="0"/>
                </a:lnTo>
                <a:lnTo>
                  <a:pt x="3010001" y="19050"/>
                </a:lnTo>
                <a:close/>
              </a:path>
              <a:path w="9335135" h="19050">
                <a:moveTo>
                  <a:pt x="2971901" y="19050"/>
                </a:moveTo>
                <a:lnTo>
                  <a:pt x="2952851" y="19050"/>
                </a:lnTo>
                <a:lnTo>
                  <a:pt x="2952851" y="0"/>
                </a:lnTo>
                <a:lnTo>
                  <a:pt x="2971901" y="0"/>
                </a:lnTo>
                <a:lnTo>
                  <a:pt x="2971901" y="19050"/>
                </a:lnTo>
                <a:close/>
              </a:path>
              <a:path w="9335135" h="19050">
                <a:moveTo>
                  <a:pt x="2933801" y="19050"/>
                </a:moveTo>
                <a:lnTo>
                  <a:pt x="2914751" y="19050"/>
                </a:lnTo>
                <a:lnTo>
                  <a:pt x="2914751" y="0"/>
                </a:lnTo>
                <a:lnTo>
                  <a:pt x="2933801" y="0"/>
                </a:lnTo>
                <a:lnTo>
                  <a:pt x="2933801" y="19050"/>
                </a:lnTo>
                <a:close/>
              </a:path>
              <a:path w="9335135" h="19050">
                <a:moveTo>
                  <a:pt x="2895701" y="19050"/>
                </a:moveTo>
                <a:lnTo>
                  <a:pt x="2876651" y="19050"/>
                </a:lnTo>
                <a:lnTo>
                  <a:pt x="2876651" y="0"/>
                </a:lnTo>
                <a:lnTo>
                  <a:pt x="2895701" y="0"/>
                </a:lnTo>
                <a:lnTo>
                  <a:pt x="2895701" y="19050"/>
                </a:lnTo>
                <a:close/>
              </a:path>
              <a:path w="9335135" h="19050">
                <a:moveTo>
                  <a:pt x="2857601" y="19050"/>
                </a:moveTo>
                <a:lnTo>
                  <a:pt x="2838551" y="19050"/>
                </a:lnTo>
                <a:lnTo>
                  <a:pt x="2838551" y="0"/>
                </a:lnTo>
                <a:lnTo>
                  <a:pt x="2857601" y="0"/>
                </a:lnTo>
                <a:lnTo>
                  <a:pt x="2857601" y="19050"/>
                </a:lnTo>
                <a:close/>
              </a:path>
              <a:path w="9335135" h="19050">
                <a:moveTo>
                  <a:pt x="2819501" y="19050"/>
                </a:moveTo>
                <a:lnTo>
                  <a:pt x="2800451" y="19050"/>
                </a:lnTo>
                <a:lnTo>
                  <a:pt x="2800451" y="0"/>
                </a:lnTo>
                <a:lnTo>
                  <a:pt x="2819501" y="0"/>
                </a:lnTo>
                <a:lnTo>
                  <a:pt x="2819501" y="19050"/>
                </a:lnTo>
                <a:close/>
              </a:path>
              <a:path w="9335135" h="19050">
                <a:moveTo>
                  <a:pt x="2781401" y="19050"/>
                </a:moveTo>
                <a:lnTo>
                  <a:pt x="2762351" y="19050"/>
                </a:lnTo>
                <a:lnTo>
                  <a:pt x="2762351" y="0"/>
                </a:lnTo>
                <a:lnTo>
                  <a:pt x="2781401" y="0"/>
                </a:lnTo>
                <a:lnTo>
                  <a:pt x="2781401" y="19050"/>
                </a:lnTo>
                <a:close/>
              </a:path>
              <a:path w="9335135" h="19050">
                <a:moveTo>
                  <a:pt x="2743301" y="19050"/>
                </a:moveTo>
                <a:lnTo>
                  <a:pt x="2724251" y="19050"/>
                </a:lnTo>
                <a:lnTo>
                  <a:pt x="2724251" y="0"/>
                </a:lnTo>
                <a:lnTo>
                  <a:pt x="2743301" y="0"/>
                </a:lnTo>
                <a:lnTo>
                  <a:pt x="2743301" y="19050"/>
                </a:lnTo>
                <a:close/>
              </a:path>
              <a:path w="9335135" h="19050">
                <a:moveTo>
                  <a:pt x="2705201" y="19050"/>
                </a:moveTo>
                <a:lnTo>
                  <a:pt x="2686151" y="19050"/>
                </a:lnTo>
                <a:lnTo>
                  <a:pt x="2686151" y="0"/>
                </a:lnTo>
                <a:lnTo>
                  <a:pt x="2705201" y="0"/>
                </a:lnTo>
                <a:lnTo>
                  <a:pt x="2705201" y="19050"/>
                </a:lnTo>
                <a:close/>
              </a:path>
              <a:path w="9335135" h="19050">
                <a:moveTo>
                  <a:pt x="2667101" y="19050"/>
                </a:moveTo>
                <a:lnTo>
                  <a:pt x="2648051" y="19050"/>
                </a:lnTo>
                <a:lnTo>
                  <a:pt x="2648051" y="0"/>
                </a:lnTo>
                <a:lnTo>
                  <a:pt x="2667101" y="0"/>
                </a:lnTo>
                <a:lnTo>
                  <a:pt x="2667101" y="19050"/>
                </a:lnTo>
                <a:close/>
              </a:path>
              <a:path w="9335135" h="19050">
                <a:moveTo>
                  <a:pt x="2629001" y="19050"/>
                </a:moveTo>
                <a:lnTo>
                  <a:pt x="2609951" y="19050"/>
                </a:lnTo>
                <a:lnTo>
                  <a:pt x="2609951" y="0"/>
                </a:lnTo>
                <a:lnTo>
                  <a:pt x="2629001" y="0"/>
                </a:lnTo>
                <a:lnTo>
                  <a:pt x="2629001" y="19050"/>
                </a:lnTo>
                <a:close/>
              </a:path>
              <a:path w="9335135" h="19050">
                <a:moveTo>
                  <a:pt x="2590901" y="19050"/>
                </a:moveTo>
                <a:lnTo>
                  <a:pt x="2571851" y="19050"/>
                </a:lnTo>
                <a:lnTo>
                  <a:pt x="2571851" y="0"/>
                </a:lnTo>
                <a:lnTo>
                  <a:pt x="2590901" y="0"/>
                </a:lnTo>
                <a:lnTo>
                  <a:pt x="2590901" y="19050"/>
                </a:lnTo>
                <a:close/>
              </a:path>
              <a:path w="9335135" h="19050">
                <a:moveTo>
                  <a:pt x="2552801" y="19050"/>
                </a:moveTo>
                <a:lnTo>
                  <a:pt x="2533751" y="19050"/>
                </a:lnTo>
                <a:lnTo>
                  <a:pt x="2533751" y="0"/>
                </a:lnTo>
                <a:lnTo>
                  <a:pt x="2552801" y="0"/>
                </a:lnTo>
                <a:lnTo>
                  <a:pt x="2552801" y="19050"/>
                </a:lnTo>
                <a:close/>
              </a:path>
              <a:path w="9335135" h="19050">
                <a:moveTo>
                  <a:pt x="2514701" y="19050"/>
                </a:moveTo>
                <a:lnTo>
                  <a:pt x="2495651" y="19050"/>
                </a:lnTo>
                <a:lnTo>
                  <a:pt x="2495651" y="0"/>
                </a:lnTo>
                <a:lnTo>
                  <a:pt x="2514701" y="0"/>
                </a:lnTo>
                <a:lnTo>
                  <a:pt x="2514701" y="19050"/>
                </a:lnTo>
                <a:close/>
              </a:path>
              <a:path w="9335135" h="19050">
                <a:moveTo>
                  <a:pt x="2476601" y="19050"/>
                </a:moveTo>
                <a:lnTo>
                  <a:pt x="2457551" y="19050"/>
                </a:lnTo>
                <a:lnTo>
                  <a:pt x="2457551" y="0"/>
                </a:lnTo>
                <a:lnTo>
                  <a:pt x="2476601" y="0"/>
                </a:lnTo>
                <a:lnTo>
                  <a:pt x="2476601" y="19050"/>
                </a:lnTo>
                <a:close/>
              </a:path>
              <a:path w="9335135" h="19050">
                <a:moveTo>
                  <a:pt x="2438501" y="19050"/>
                </a:moveTo>
                <a:lnTo>
                  <a:pt x="2419451" y="19050"/>
                </a:lnTo>
                <a:lnTo>
                  <a:pt x="2419451" y="0"/>
                </a:lnTo>
                <a:lnTo>
                  <a:pt x="2438501" y="0"/>
                </a:lnTo>
                <a:lnTo>
                  <a:pt x="2438501" y="19050"/>
                </a:lnTo>
                <a:close/>
              </a:path>
              <a:path w="9335135" h="19050">
                <a:moveTo>
                  <a:pt x="2400401" y="19050"/>
                </a:moveTo>
                <a:lnTo>
                  <a:pt x="2381351" y="19050"/>
                </a:lnTo>
                <a:lnTo>
                  <a:pt x="2381351" y="0"/>
                </a:lnTo>
                <a:lnTo>
                  <a:pt x="2400401" y="0"/>
                </a:lnTo>
                <a:lnTo>
                  <a:pt x="2400401" y="19050"/>
                </a:lnTo>
                <a:close/>
              </a:path>
              <a:path w="9335135" h="19050">
                <a:moveTo>
                  <a:pt x="2362301" y="19050"/>
                </a:moveTo>
                <a:lnTo>
                  <a:pt x="2343251" y="19050"/>
                </a:lnTo>
                <a:lnTo>
                  <a:pt x="2343251" y="0"/>
                </a:lnTo>
                <a:lnTo>
                  <a:pt x="2362301" y="0"/>
                </a:lnTo>
                <a:lnTo>
                  <a:pt x="2362301" y="19050"/>
                </a:lnTo>
                <a:close/>
              </a:path>
              <a:path w="9335135" h="19050">
                <a:moveTo>
                  <a:pt x="2324201" y="19050"/>
                </a:moveTo>
                <a:lnTo>
                  <a:pt x="2305151" y="19050"/>
                </a:lnTo>
                <a:lnTo>
                  <a:pt x="2305151" y="0"/>
                </a:lnTo>
                <a:lnTo>
                  <a:pt x="2324201" y="0"/>
                </a:lnTo>
                <a:lnTo>
                  <a:pt x="2324201" y="19050"/>
                </a:lnTo>
                <a:close/>
              </a:path>
              <a:path w="9335135" h="19050">
                <a:moveTo>
                  <a:pt x="2286101" y="19050"/>
                </a:moveTo>
                <a:lnTo>
                  <a:pt x="2267051" y="19050"/>
                </a:lnTo>
                <a:lnTo>
                  <a:pt x="2267051" y="0"/>
                </a:lnTo>
                <a:lnTo>
                  <a:pt x="2286101" y="0"/>
                </a:lnTo>
                <a:lnTo>
                  <a:pt x="2286101" y="19050"/>
                </a:lnTo>
                <a:close/>
              </a:path>
              <a:path w="9335135" h="19050">
                <a:moveTo>
                  <a:pt x="2248001" y="19050"/>
                </a:moveTo>
                <a:lnTo>
                  <a:pt x="2228951" y="19050"/>
                </a:lnTo>
                <a:lnTo>
                  <a:pt x="2228951" y="0"/>
                </a:lnTo>
                <a:lnTo>
                  <a:pt x="2248001" y="0"/>
                </a:lnTo>
                <a:lnTo>
                  <a:pt x="2248001" y="19050"/>
                </a:lnTo>
                <a:close/>
              </a:path>
              <a:path w="9335135" h="19050">
                <a:moveTo>
                  <a:pt x="2209901" y="19050"/>
                </a:moveTo>
                <a:lnTo>
                  <a:pt x="2190851" y="19050"/>
                </a:lnTo>
                <a:lnTo>
                  <a:pt x="2190851" y="0"/>
                </a:lnTo>
                <a:lnTo>
                  <a:pt x="2209901" y="0"/>
                </a:lnTo>
                <a:lnTo>
                  <a:pt x="2209901" y="19050"/>
                </a:lnTo>
                <a:close/>
              </a:path>
              <a:path w="9335135" h="19050">
                <a:moveTo>
                  <a:pt x="2171801" y="19050"/>
                </a:moveTo>
                <a:lnTo>
                  <a:pt x="2152751" y="19050"/>
                </a:lnTo>
                <a:lnTo>
                  <a:pt x="2152751" y="0"/>
                </a:lnTo>
                <a:lnTo>
                  <a:pt x="2171801" y="0"/>
                </a:lnTo>
                <a:lnTo>
                  <a:pt x="2171801" y="19050"/>
                </a:lnTo>
                <a:close/>
              </a:path>
              <a:path w="9335135" h="19050">
                <a:moveTo>
                  <a:pt x="2133701" y="19050"/>
                </a:moveTo>
                <a:lnTo>
                  <a:pt x="2114651" y="19050"/>
                </a:lnTo>
                <a:lnTo>
                  <a:pt x="2114651" y="0"/>
                </a:lnTo>
                <a:lnTo>
                  <a:pt x="2133701" y="0"/>
                </a:lnTo>
                <a:lnTo>
                  <a:pt x="2133701" y="19050"/>
                </a:lnTo>
                <a:close/>
              </a:path>
              <a:path w="9335135" h="19050">
                <a:moveTo>
                  <a:pt x="2095601" y="19050"/>
                </a:moveTo>
                <a:lnTo>
                  <a:pt x="2076551" y="19050"/>
                </a:lnTo>
                <a:lnTo>
                  <a:pt x="2076551" y="0"/>
                </a:lnTo>
                <a:lnTo>
                  <a:pt x="2095601" y="0"/>
                </a:lnTo>
                <a:lnTo>
                  <a:pt x="2095601" y="19050"/>
                </a:lnTo>
                <a:close/>
              </a:path>
              <a:path w="9335135" h="19050">
                <a:moveTo>
                  <a:pt x="2057501" y="19050"/>
                </a:moveTo>
                <a:lnTo>
                  <a:pt x="2038451" y="19050"/>
                </a:lnTo>
                <a:lnTo>
                  <a:pt x="2038451" y="0"/>
                </a:lnTo>
                <a:lnTo>
                  <a:pt x="2057501" y="0"/>
                </a:lnTo>
                <a:lnTo>
                  <a:pt x="2057501" y="19050"/>
                </a:lnTo>
                <a:close/>
              </a:path>
              <a:path w="9335135" h="19050">
                <a:moveTo>
                  <a:pt x="2019401" y="19050"/>
                </a:moveTo>
                <a:lnTo>
                  <a:pt x="2000351" y="19050"/>
                </a:lnTo>
                <a:lnTo>
                  <a:pt x="2000351" y="0"/>
                </a:lnTo>
                <a:lnTo>
                  <a:pt x="2019401" y="0"/>
                </a:lnTo>
                <a:lnTo>
                  <a:pt x="2019401" y="19050"/>
                </a:lnTo>
                <a:close/>
              </a:path>
              <a:path w="9335135" h="19050">
                <a:moveTo>
                  <a:pt x="1981301" y="19050"/>
                </a:moveTo>
                <a:lnTo>
                  <a:pt x="1962251" y="19050"/>
                </a:lnTo>
                <a:lnTo>
                  <a:pt x="1962251" y="0"/>
                </a:lnTo>
                <a:lnTo>
                  <a:pt x="1981301" y="0"/>
                </a:lnTo>
                <a:lnTo>
                  <a:pt x="1981301" y="19050"/>
                </a:lnTo>
                <a:close/>
              </a:path>
              <a:path w="9335135" h="19050">
                <a:moveTo>
                  <a:pt x="1943201" y="19050"/>
                </a:moveTo>
                <a:lnTo>
                  <a:pt x="1924151" y="19050"/>
                </a:lnTo>
                <a:lnTo>
                  <a:pt x="1924151" y="0"/>
                </a:lnTo>
                <a:lnTo>
                  <a:pt x="1943201" y="0"/>
                </a:lnTo>
                <a:lnTo>
                  <a:pt x="1943201" y="19050"/>
                </a:lnTo>
                <a:close/>
              </a:path>
              <a:path w="9335135" h="19050">
                <a:moveTo>
                  <a:pt x="1905101" y="19050"/>
                </a:moveTo>
                <a:lnTo>
                  <a:pt x="1886051" y="19050"/>
                </a:lnTo>
                <a:lnTo>
                  <a:pt x="1886051" y="0"/>
                </a:lnTo>
                <a:lnTo>
                  <a:pt x="1905101" y="0"/>
                </a:lnTo>
                <a:lnTo>
                  <a:pt x="1905101" y="19050"/>
                </a:lnTo>
                <a:close/>
              </a:path>
              <a:path w="9335135" h="19050">
                <a:moveTo>
                  <a:pt x="1867001" y="19050"/>
                </a:moveTo>
                <a:lnTo>
                  <a:pt x="1847951" y="19050"/>
                </a:lnTo>
                <a:lnTo>
                  <a:pt x="1847951" y="0"/>
                </a:lnTo>
                <a:lnTo>
                  <a:pt x="1867001" y="0"/>
                </a:lnTo>
                <a:lnTo>
                  <a:pt x="1867001" y="19050"/>
                </a:lnTo>
                <a:close/>
              </a:path>
              <a:path w="9335135" h="19050">
                <a:moveTo>
                  <a:pt x="1828901" y="19050"/>
                </a:moveTo>
                <a:lnTo>
                  <a:pt x="1809851" y="19050"/>
                </a:lnTo>
                <a:lnTo>
                  <a:pt x="1809851" y="0"/>
                </a:lnTo>
                <a:lnTo>
                  <a:pt x="1828901" y="0"/>
                </a:lnTo>
                <a:lnTo>
                  <a:pt x="1828901" y="19050"/>
                </a:lnTo>
                <a:close/>
              </a:path>
              <a:path w="9335135" h="19050">
                <a:moveTo>
                  <a:pt x="1790801" y="19050"/>
                </a:moveTo>
                <a:lnTo>
                  <a:pt x="1771751" y="19050"/>
                </a:lnTo>
                <a:lnTo>
                  <a:pt x="1771751" y="0"/>
                </a:lnTo>
                <a:lnTo>
                  <a:pt x="1790801" y="0"/>
                </a:lnTo>
                <a:lnTo>
                  <a:pt x="1790801" y="19050"/>
                </a:lnTo>
                <a:close/>
              </a:path>
              <a:path w="9335135" h="19050">
                <a:moveTo>
                  <a:pt x="1752701" y="19050"/>
                </a:moveTo>
                <a:lnTo>
                  <a:pt x="1733651" y="19050"/>
                </a:lnTo>
                <a:lnTo>
                  <a:pt x="1733651" y="0"/>
                </a:lnTo>
                <a:lnTo>
                  <a:pt x="1752701" y="0"/>
                </a:lnTo>
                <a:lnTo>
                  <a:pt x="1752701" y="19050"/>
                </a:lnTo>
                <a:close/>
              </a:path>
              <a:path w="9335135" h="19050">
                <a:moveTo>
                  <a:pt x="1714601" y="19050"/>
                </a:moveTo>
                <a:lnTo>
                  <a:pt x="1695551" y="19050"/>
                </a:lnTo>
                <a:lnTo>
                  <a:pt x="1695551" y="0"/>
                </a:lnTo>
                <a:lnTo>
                  <a:pt x="1714601" y="0"/>
                </a:lnTo>
                <a:lnTo>
                  <a:pt x="1714601" y="19050"/>
                </a:lnTo>
                <a:close/>
              </a:path>
              <a:path w="9335135" h="19050">
                <a:moveTo>
                  <a:pt x="1676501" y="19050"/>
                </a:moveTo>
                <a:lnTo>
                  <a:pt x="1657451" y="19050"/>
                </a:lnTo>
                <a:lnTo>
                  <a:pt x="1657451" y="0"/>
                </a:lnTo>
                <a:lnTo>
                  <a:pt x="1676501" y="0"/>
                </a:lnTo>
                <a:lnTo>
                  <a:pt x="1676501" y="19050"/>
                </a:lnTo>
                <a:close/>
              </a:path>
              <a:path w="9335135" h="19050">
                <a:moveTo>
                  <a:pt x="1638401" y="19050"/>
                </a:moveTo>
                <a:lnTo>
                  <a:pt x="1619351" y="19050"/>
                </a:lnTo>
                <a:lnTo>
                  <a:pt x="1619351" y="0"/>
                </a:lnTo>
                <a:lnTo>
                  <a:pt x="1638401" y="0"/>
                </a:lnTo>
                <a:lnTo>
                  <a:pt x="1638401" y="19050"/>
                </a:lnTo>
                <a:close/>
              </a:path>
              <a:path w="9335135" h="19050">
                <a:moveTo>
                  <a:pt x="1600301" y="19050"/>
                </a:moveTo>
                <a:lnTo>
                  <a:pt x="1581251" y="19050"/>
                </a:lnTo>
                <a:lnTo>
                  <a:pt x="1581251" y="0"/>
                </a:lnTo>
                <a:lnTo>
                  <a:pt x="1600301" y="0"/>
                </a:lnTo>
                <a:lnTo>
                  <a:pt x="1600301" y="19050"/>
                </a:lnTo>
                <a:close/>
              </a:path>
              <a:path w="9335135" h="19050">
                <a:moveTo>
                  <a:pt x="1562201" y="19050"/>
                </a:moveTo>
                <a:lnTo>
                  <a:pt x="1543151" y="19050"/>
                </a:lnTo>
                <a:lnTo>
                  <a:pt x="1543151" y="0"/>
                </a:lnTo>
                <a:lnTo>
                  <a:pt x="1562201" y="0"/>
                </a:lnTo>
                <a:lnTo>
                  <a:pt x="1562201" y="19050"/>
                </a:lnTo>
                <a:close/>
              </a:path>
              <a:path w="9335135" h="19050">
                <a:moveTo>
                  <a:pt x="1524101" y="19050"/>
                </a:moveTo>
                <a:lnTo>
                  <a:pt x="1505051" y="19050"/>
                </a:lnTo>
                <a:lnTo>
                  <a:pt x="1505051" y="0"/>
                </a:lnTo>
                <a:lnTo>
                  <a:pt x="1524101" y="0"/>
                </a:lnTo>
                <a:lnTo>
                  <a:pt x="1524101" y="19050"/>
                </a:lnTo>
                <a:close/>
              </a:path>
              <a:path w="9335135" h="19050">
                <a:moveTo>
                  <a:pt x="1486001" y="19050"/>
                </a:moveTo>
                <a:lnTo>
                  <a:pt x="1466951" y="19050"/>
                </a:lnTo>
                <a:lnTo>
                  <a:pt x="1466951" y="0"/>
                </a:lnTo>
                <a:lnTo>
                  <a:pt x="1486001" y="0"/>
                </a:lnTo>
                <a:lnTo>
                  <a:pt x="1486001" y="19050"/>
                </a:lnTo>
                <a:close/>
              </a:path>
              <a:path w="9335135" h="19050">
                <a:moveTo>
                  <a:pt x="1447901" y="19050"/>
                </a:moveTo>
                <a:lnTo>
                  <a:pt x="1428851" y="19050"/>
                </a:lnTo>
                <a:lnTo>
                  <a:pt x="1428851" y="0"/>
                </a:lnTo>
                <a:lnTo>
                  <a:pt x="1447901" y="0"/>
                </a:lnTo>
                <a:lnTo>
                  <a:pt x="1447901" y="19050"/>
                </a:lnTo>
                <a:close/>
              </a:path>
              <a:path w="9335135" h="19050">
                <a:moveTo>
                  <a:pt x="1409801" y="19050"/>
                </a:moveTo>
                <a:lnTo>
                  <a:pt x="1390751" y="19050"/>
                </a:lnTo>
                <a:lnTo>
                  <a:pt x="1390751" y="0"/>
                </a:lnTo>
                <a:lnTo>
                  <a:pt x="1409801" y="0"/>
                </a:lnTo>
                <a:lnTo>
                  <a:pt x="1409801" y="19050"/>
                </a:lnTo>
                <a:close/>
              </a:path>
              <a:path w="9335135" h="19050">
                <a:moveTo>
                  <a:pt x="1371701" y="19050"/>
                </a:moveTo>
                <a:lnTo>
                  <a:pt x="1352651" y="19050"/>
                </a:lnTo>
                <a:lnTo>
                  <a:pt x="1352651" y="0"/>
                </a:lnTo>
                <a:lnTo>
                  <a:pt x="1371701" y="0"/>
                </a:lnTo>
                <a:lnTo>
                  <a:pt x="1371701" y="19050"/>
                </a:lnTo>
                <a:close/>
              </a:path>
              <a:path w="9335135" h="19050">
                <a:moveTo>
                  <a:pt x="1333601" y="19050"/>
                </a:moveTo>
                <a:lnTo>
                  <a:pt x="1314551" y="19050"/>
                </a:lnTo>
                <a:lnTo>
                  <a:pt x="1314551" y="0"/>
                </a:lnTo>
                <a:lnTo>
                  <a:pt x="1333601" y="0"/>
                </a:lnTo>
                <a:lnTo>
                  <a:pt x="1333601" y="19050"/>
                </a:lnTo>
                <a:close/>
              </a:path>
              <a:path w="9335135" h="19050">
                <a:moveTo>
                  <a:pt x="1295501" y="19050"/>
                </a:moveTo>
                <a:lnTo>
                  <a:pt x="1276451" y="19050"/>
                </a:lnTo>
                <a:lnTo>
                  <a:pt x="1276451" y="0"/>
                </a:lnTo>
                <a:lnTo>
                  <a:pt x="1295501" y="0"/>
                </a:lnTo>
                <a:lnTo>
                  <a:pt x="1295501" y="19050"/>
                </a:lnTo>
                <a:close/>
              </a:path>
              <a:path w="9335135" h="19050">
                <a:moveTo>
                  <a:pt x="1257401" y="19050"/>
                </a:moveTo>
                <a:lnTo>
                  <a:pt x="1238351" y="19050"/>
                </a:lnTo>
                <a:lnTo>
                  <a:pt x="1238351" y="0"/>
                </a:lnTo>
                <a:lnTo>
                  <a:pt x="1257401" y="0"/>
                </a:lnTo>
                <a:lnTo>
                  <a:pt x="1257401" y="19050"/>
                </a:lnTo>
                <a:close/>
              </a:path>
              <a:path w="9335135" h="19050">
                <a:moveTo>
                  <a:pt x="1219301" y="19050"/>
                </a:moveTo>
                <a:lnTo>
                  <a:pt x="1200251" y="19050"/>
                </a:lnTo>
                <a:lnTo>
                  <a:pt x="1200251" y="0"/>
                </a:lnTo>
                <a:lnTo>
                  <a:pt x="1219301" y="0"/>
                </a:lnTo>
                <a:lnTo>
                  <a:pt x="1219301" y="19050"/>
                </a:lnTo>
                <a:close/>
              </a:path>
              <a:path w="9335135" h="19050">
                <a:moveTo>
                  <a:pt x="1181201" y="19050"/>
                </a:moveTo>
                <a:lnTo>
                  <a:pt x="1162151" y="19050"/>
                </a:lnTo>
                <a:lnTo>
                  <a:pt x="1162151" y="0"/>
                </a:lnTo>
                <a:lnTo>
                  <a:pt x="1181201" y="0"/>
                </a:lnTo>
                <a:lnTo>
                  <a:pt x="1181201" y="19050"/>
                </a:lnTo>
                <a:close/>
              </a:path>
              <a:path w="9335135" h="19050">
                <a:moveTo>
                  <a:pt x="1143101" y="19050"/>
                </a:moveTo>
                <a:lnTo>
                  <a:pt x="1124051" y="19050"/>
                </a:lnTo>
                <a:lnTo>
                  <a:pt x="1124051" y="0"/>
                </a:lnTo>
                <a:lnTo>
                  <a:pt x="1143101" y="0"/>
                </a:lnTo>
                <a:lnTo>
                  <a:pt x="1143101" y="19050"/>
                </a:lnTo>
                <a:close/>
              </a:path>
              <a:path w="9335135" h="19050">
                <a:moveTo>
                  <a:pt x="1105001" y="19050"/>
                </a:moveTo>
                <a:lnTo>
                  <a:pt x="1085951" y="19050"/>
                </a:lnTo>
                <a:lnTo>
                  <a:pt x="1085951" y="0"/>
                </a:lnTo>
                <a:lnTo>
                  <a:pt x="1105001" y="0"/>
                </a:lnTo>
                <a:lnTo>
                  <a:pt x="1105001" y="19050"/>
                </a:lnTo>
                <a:close/>
              </a:path>
              <a:path w="9335135" h="19050">
                <a:moveTo>
                  <a:pt x="1066901" y="19050"/>
                </a:moveTo>
                <a:lnTo>
                  <a:pt x="1047851" y="19050"/>
                </a:lnTo>
                <a:lnTo>
                  <a:pt x="1047851" y="0"/>
                </a:lnTo>
                <a:lnTo>
                  <a:pt x="1066901" y="0"/>
                </a:lnTo>
                <a:lnTo>
                  <a:pt x="1066901" y="19050"/>
                </a:lnTo>
                <a:close/>
              </a:path>
              <a:path w="9335135" h="19050">
                <a:moveTo>
                  <a:pt x="1028801" y="19050"/>
                </a:moveTo>
                <a:lnTo>
                  <a:pt x="1009751" y="19050"/>
                </a:lnTo>
                <a:lnTo>
                  <a:pt x="1009751" y="0"/>
                </a:lnTo>
                <a:lnTo>
                  <a:pt x="1028801" y="0"/>
                </a:lnTo>
                <a:lnTo>
                  <a:pt x="1028801" y="19050"/>
                </a:lnTo>
                <a:close/>
              </a:path>
              <a:path w="9335135" h="19050">
                <a:moveTo>
                  <a:pt x="990701" y="19050"/>
                </a:moveTo>
                <a:lnTo>
                  <a:pt x="971651" y="19050"/>
                </a:lnTo>
                <a:lnTo>
                  <a:pt x="971651" y="0"/>
                </a:lnTo>
                <a:lnTo>
                  <a:pt x="990701" y="0"/>
                </a:lnTo>
                <a:lnTo>
                  <a:pt x="990701" y="19050"/>
                </a:lnTo>
                <a:close/>
              </a:path>
              <a:path w="9335135" h="19050">
                <a:moveTo>
                  <a:pt x="952601" y="19050"/>
                </a:moveTo>
                <a:lnTo>
                  <a:pt x="933551" y="19050"/>
                </a:lnTo>
                <a:lnTo>
                  <a:pt x="933551" y="0"/>
                </a:lnTo>
                <a:lnTo>
                  <a:pt x="952601" y="0"/>
                </a:lnTo>
                <a:lnTo>
                  <a:pt x="952601" y="19050"/>
                </a:lnTo>
                <a:close/>
              </a:path>
              <a:path w="9335135" h="19050">
                <a:moveTo>
                  <a:pt x="914501" y="19050"/>
                </a:moveTo>
                <a:lnTo>
                  <a:pt x="895451" y="19050"/>
                </a:lnTo>
                <a:lnTo>
                  <a:pt x="895451" y="0"/>
                </a:lnTo>
                <a:lnTo>
                  <a:pt x="914501" y="0"/>
                </a:lnTo>
                <a:lnTo>
                  <a:pt x="914501" y="19050"/>
                </a:lnTo>
                <a:close/>
              </a:path>
              <a:path w="9335135" h="19050">
                <a:moveTo>
                  <a:pt x="876401" y="19050"/>
                </a:moveTo>
                <a:lnTo>
                  <a:pt x="857351" y="19050"/>
                </a:lnTo>
                <a:lnTo>
                  <a:pt x="857351" y="0"/>
                </a:lnTo>
                <a:lnTo>
                  <a:pt x="876401" y="0"/>
                </a:lnTo>
                <a:lnTo>
                  <a:pt x="876401" y="19050"/>
                </a:lnTo>
                <a:close/>
              </a:path>
              <a:path w="9335135" h="19050">
                <a:moveTo>
                  <a:pt x="838301" y="19050"/>
                </a:moveTo>
                <a:lnTo>
                  <a:pt x="819251" y="19050"/>
                </a:lnTo>
                <a:lnTo>
                  <a:pt x="819251" y="0"/>
                </a:lnTo>
                <a:lnTo>
                  <a:pt x="838301" y="0"/>
                </a:lnTo>
                <a:lnTo>
                  <a:pt x="838301" y="19050"/>
                </a:lnTo>
                <a:close/>
              </a:path>
              <a:path w="9335135" h="19050">
                <a:moveTo>
                  <a:pt x="800201" y="19050"/>
                </a:moveTo>
                <a:lnTo>
                  <a:pt x="781151" y="19050"/>
                </a:lnTo>
                <a:lnTo>
                  <a:pt x="781151" y="0"/>
                </a:lnTo>
                <a:lnTo>
                  <a:pt x="800201" y="0"/>
                </a:lnTo>
                <a:lnTo>
                  <a:pt x="800201" y="19050"/>
                </a:lnTo>
                <a:close/>
              </a:path>
              <a:path w="9335135" h="19050">
                <a:moveTo>
                  <a:pt x="762101" y="19050"/>
                </a:moveTo>
                <a:lnTo>
                  <a:pt x="743051" y="19050"/>
                </a:lnTo>
                <a:lnTo>
                  <a:pt x="743051" y="0"/>
                </a:lnTo>
                <a:lnTo>
                  <a:pt x="762101" y="0"/>
                </a:lnTo>
                <a:lnTo>
                  <a:pt x="762101" y="19050"/>
                </a:lnTo>
                <a:close/>
              </a:path>
              <a:path w="9335135" h="19050">
                <a:moveTo>
                  <a:pt x="724001" y="19050"/>
                </a:moveTo>
                <a:lnTo>
                  <a:pt x="704951" y="19050"/>
                </a:lnTo>
                <a:lnTo>
                  <a:pt x="704951" y="0"/>
                </a:lnTo>
                <a:lnTo>
                  <a:pt x="724001" y="0"/>
                </a:lnTo>
                <a:lnTo>
                  <a:pt x="724001" y="19050"/>
                </a:lnTo>
                <a:close/>
              </a:path>
              <a:path w="9335135" h="19050">
                <a:moveTo>
                  <a:pt x="685901" y="19050"/>
                </a:moveTo>
                <a:lnTo>
                  <a:pt x="666851" y="19050"/>
                </a:lnTo>
                <a:lnTo>
                  <a:pt x="666851" y="0"/>
                </a:lnTo>
                <a:lnTo>
                  <a:pt x="685901" y="0"/>
                </a:lnTo>
                <a:lnTo>
                  <a:pt x="685901" y="19050"/>
                </a:lnTo>
                <a:close/>
              </a:path>
              <a:path w="9335135" h="19050">
                <a:moveTo>
                  <a:pt x="647801" y="19050"/>
                </a:moveTo>
                <a:lnTo>
                  <a:pt x="628751" y="19050"/>
                </a:lnTo>
                <a:lnTo>
                  <a:pt x="628751" y="0"/>
                </a:lnTo>
                <a:lnTo>
                  <a:pt x="647801" y="0"/>
                </a:lnTo>
                <a:lnTo>
                  <a:pt x="647801" y="19050"/>
                </a:lnTo>
                <a:close/>
              </a:path>
              <a:path w="9335135" h="19050">
                <a:moveTo>
                  <a:pt x="609701" y="19050"/>
                </a:moveTo>
                <a:lnTo>
                  <a:pt x="590651" y="19050"/>
                </a:lnTo>
                <a:lnTo>
                  <a:pt x="590651" y="0"/>
                </a:lnTo>
                <a:lnTo>
                  <a:pt x="609701" y="0"/>
                </a:lnTo>
                <a:lnTo>
                  <a:pt x="609701" y="19050"/>
                </a:lnTo>
                <a:close/>
              </a:path>
              <a:path w="9335135" h="19050">
                <a:moveTo>
                  <a:pt x="571601" y="19050"/>
                </a:moveTo>
                <a:lnTo>
                  <a:pt x="552551" y="19050"/>
                </a:lnTo>
                <a:lnTo>
                  <a:pt x="552551" y="0"/>
                </a:lnTo>
                <a:lnTo>
                  <a:pt x="571601" y="0"/>
                </a:lnTo>
                <a:lnTo>
                  <a:pt x="571601" y="19050"/>
                </a:lnTo>
                <a:close/>
              </a:path>
              <a:path w="9335135" h="19050">
                <a:moveTo>
                  <a:pt x="533501" y="19050"/>
                </a:moveTo>
                <a:lnTo>
                  <a:pt x="514451" y="19050"/>
                </a:lnTo>
                <a:lnTo>
                  <a:pt x="514451" y="0"/>
                </a:lnTo>
                <a:lnTo>
                  <a:pt x="533501" y="0"/>
                </a:lnTo>
                <a:lnTo>
                  <a:pt x="533501" y="19050"/>
                </a:lnTo>
                <a:close/>
              </a:path>
              <a:path w="9335135" h="19050">
                <a:moveTo>
                  <a:pt x="495401" y="19050"/>
                </a:moveTo>
                <a:lnTo>
                  <a:pt x="476351" y="19050"/>
                </a:lnTo>
                <a:lnTo>
                  <a:pt x="476351" y="0"/>
                </a:lnTo>
                <a:lnTo>
                  <a:pt x="495401" y="0"/>
                </a:lnTo>
                <a:lnTo>
                  <a:pt x="495401" y="19050"/>
                </a:lnTo>
                <a:close/>
              </a:path>
              <a:path w="9335135" h="19050">
                <a:moveTo>
                  <a:pt x="457301" y="19050"/>
                </a:moveTo>
                <a:lnTo>
                  <a:pt x="438251" y="19050"/>
                </a:lnTo>
                <a:lnTo>
                  <a:pt x="438251" y="0"/>
                </a:lnTo>
                <a:lnTo>
                  <a:pt x="457301" y="0"/>
                </a:lnTo>
                <a:lnTo>
                  <a:pt x="457301" y="19050"/>
                </a:lnTo>
                <a:close/>
              </a:path>
              <a:path w="9335135" h="19050">
                <a:moveTo>
                  <a:pt x="419201" y="19050"/>
                </a:moveTo>
                <a:lnTo>
                  <a:pt x="400151" y="19050"/>
                </a:lnTo>
                <a:lnTo>
                  <a:pt x="400151" y="0"/>
                </a:lnTo>
                <a:lnTo>
                  <a:pt x="419201" y="0"/>
                </a:lnTo>
                <a:lnTo>
                  <a:pt x="419201" y="19050"/>
                </a:lnTo>
                <a:close/>
              </a:path>
              <a:path w="9335135" h="19050">
                <a:moveTo>
                  <a:pt x="381101" y="19050"/>
                </a:moveTo>
                <a:lnTo>
                  <a:pt x="362051" y="19050"/>
                </a:lnTo>
                <a:lnTo>
                  <a:pt x="362051" y="0"/>
                </a:lnTo>
                <a:lnTo>
                  <a:pt x="381101" y="0"/>
                </a:lnTo>
                <a:lnTo>
                  <a:pt x="381101" y="19050"/>
                </a:lnTo>
                <a:close/>
              </a:path>
              <a:path w="9335135" h="19050">
                <a:moveTo>
                  <a:pt x="343001" y="19050"/>
                </a:moveTo>
                <a:lnTo>
                  <a:pt x="323951" y="19050"/>
                </a:lnTo>
                <a:lnTo>
                  <a:pt x="323951" y="0"/>
                </a:lnTo>
                <a:lnTo>
                  <a:pt x="343001" y="0"/>
                </a:lnTo>
                <a:lnTo>
                  <a:pt x="343001" y="19050"/>
                </a:lnTo>
                <a:close/>
              </a:path>
              <a:path w="9335135" h="19050">
                <a:moveTo>
                  <a:pt x="304901" y="19050"/>
                </a:moveTo>
                <a:lnTo>
                  <a:pt x="285851" y="19050"/>
                </a:lnTo>
                <a:lnTo>
                  <a:pt x="285851" y="0"/>
                </a:lnTo>
                <a:lnTo>
                  <a:pt x="304901" y="0"/>
                </a:lnTo>
                <a:lnTo>
                  <a:pt x="304901" y="19050"/>
                </a:lnTo>
                <a:close/>
              </a:path>
              <a:path w="9335135" h="19050">
                <a:moveTo>
                  <a:pt x="266801" y="19050"/>
                </a:moveTo>
                <a:lnTo>
                  <a:pt x="247751" y="19050"/>
                </a:lnTo>
                <a:lnTo>
                  <a:pt x="247751" y="0"/>
                </a:lnTo>
                <a:lnTo>
                  <a:pt x="266801" y="0"/>
                </a:lnTo>
                <a:lnTo>
                  <a:pt x="266801" y="19050"/>
                </a:lnTo>
                <a:close/>
              </a:path>
              <a:path w="9335135" h="19050">
                <a:moveTo>
                  <a:pt x="228701" y="19050"/>
                </a:moveTo>
                <a:lnTo>
                  <a:pt x="209651" y="19050"/>
                </a:lnTo>
                <a:lnTo>
                  <a:pt x="209651" y="0"/>
                </a:lnTo>
                <a:lnTo>
                  <a:pt x="228701" y="0"/>
                </a:lnTo>
                <a:lnTo>
                  <a:pt x="228701" y="19050"/>
                </a:lnTo>
                <a:close/>
              </a:path>
              <a:path w="9335135" h="19050">
                <a:moveTo>
                  <a:pt x="190601" y="19050"/>
                </a:moveTo>
                <a:lnTo>
                  <a:pt x="171551" y="19050"/>
                </a:lnTo>
                <a:lnTo>
                  <a:pt x="171551" y="0"/>
                </a:lnTo>
                <a:lnTo>
                  <a:pt x="190601" y="0"/>
                </a:lnTo>
                <a:lnTo>
                  <a:pt x="190601" y="19050"/>
                </a:lnTo>
                <a:close/>
              </a:path>
              <a:path w="9335135" h="19050">
                <a:moveTo>
                  <a:pt x="152501" y="19050"/>
                </a:moveTo>
                <a:lnTo>
                  <a:pt x="133451" y="19050"/>
                </a:lnTo>
                <a:lnTo>
                  <a:pt x="133451" y="0"/>
                </a:lnTo>
                <a:lnTo>
                  <a:pt x="152501" y="0"/>
                </a:lnTo>
                <a:lnTo>
                  <a:pt x="152501" y="19050"/>
                </a:lnTo>
                <a:close/>
              </a:path>
              <a:path w="9335135" h="19050">
                <a:moveTo>
                  <a:pt x="114401" y="19050"/>
                </a:moveTo>
                <a:lnTo>
                  <a:pt x="95351" y="19050"/>
                </a:lnTo>
                <a:lnTo>
                  <a:pt x="95351" y="0"/>
                </a:lnTo>
                <a:lnTo>
                  <a:pt x="114401" y="0"/>
                </a:lnTo>
                <a:lnTo>
                  <a:pt x="114401" y="19050"/>
                </a:lnTo>
                <a:close/>
              </a:path>
              <a:path w="9335135" h="19050">
                <a:moveTo>
                  <a:pt x="76301" y="19050"/>
                </a:moveTo>
                <a:lnTo>
                  <a:pt x="57251" y="19050"/>
                </a:lnTo>
                <a:lnTo>
                  <a:pt x="57251" y="0"/>
                </a:lnTo>
                <a:lnTo>
                  <a:pt x="76301" y="0"/>
                </a:lnTo>
                <a:lnTo>
                  <a:pt x="76301" y="19050"/>
                </a:lnTo>
                <a:close/>
              </a:path>
              <a:path w="9335135" h="19050">
                <a:moveTo>
                  <a:pt x="38201" y="19050"/>
                </a:moveTo>
                <a:lnTo>
                  <a:pt x="19151" y="19050"/>
                </a:lnTo>
                <a:lnTo>
                  <a:pt x="19151" y="0"/>
                </a:lnTo>
                <a:lnTo>
                  <a:pt x="38201" y="0"/>
                </a:lnTo>
                <a:lnTo>
                  <a:pt x="38201" y="19050"/>
                </a:lnTo>
                <a:close/>
              </a:path>
              <a:path w="9335135" h="19050">
                <a:moveTo>
                  <a:pt x="101" y="19050"/>
                </a:moveTo>
                <a:lnTo>
                  <a:pt x="0" y="0"/>
                </a:lnTo>
                <a:lnTo>
                  <a:pt x="101" y="1905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441727" y="2007870"/>
            <a:ext cx="9335135" cy="19050"/>
          </a:xfrm>
          <a:custGeom>
            <a:avLst/>
            <a:gdLst/>
            <a:ahLst/>
            <a:cxnLst/>
            <a:rect l="l" t="t" r="r" b="b"/>
            <a:pathLst>
              <a:path w="9335135" h="19050">
                <a:moveTo>
                  <a:pt x="9334601" y="19049"/>
                </a:moveTo>
                <a:lnTo>
                  <a:pt x="9315551" y="19049"/>
                </a:lnTo>
                <a:lnTo>
                  <a:pt x="9315551" y="0"/>
                </a:lnTo>
                <a:lnTo>
                  <a:pt x="9334601" y="0"/>
                </a:lnTo>
                <a:lnTo>
                  <a:pt x="9334601" y="19049"/>
                </a:lnTo>
                <a:close/>
              </a:path>
              <a:path w="9335135" h="19050">
                <a:moveTo>
                  <a:pt x="9296501" y="19049"/>
                </a:moveTo>
                <a:lnTo>
                  <a:pt x="9277451" y="19049"/>
                </a:lnTo>
                <a:lnTo>
                  <a:pt x="9277451" y="0"/>
                </a:lnTo>
                <a:lnTo>
                  <a:pt x="9296501" y="0"/>
                </a:lnTo>
                <a:lnTo>
                  <a:pt x="9296501" y="19049"/>
                </a:lnTo>
                <a:close/>
              </a:path>
              <a:path w="9335135" h="19050">
                <a:moveTo>
                  <a:pt x="9258401" y="19049"/>
                </a:moveTo>
                <a:lnTo>
                  <a:pt x="9239351" y="19049"/>
                </a:lnTo>
                <a:lnTo>
                  <a:pt x="9239351" y="0"/>
                </a:lnTo>
                <a:lnTo>
                  <a:pt x="9258401" y="0"/>
                </a:lnTo>
                <a:lnTo>
                  <a:pt x="9258401" y="19049"/>
                </a:lnTo>
                <a:close/>
              </a:path>
              <a:path w="9335135" h="19050">
                <a:moveTo>
                  <a:pt x="9220301" y="19049"/>
                </a:moveTo>
                <a:lnTo>
                  <a:pt x="9201251" y="19049"/>
                </a:lnTo>
                <a:lnTo>
                  <a:pt x="9201251" y="0"/>
                </a:lnTo>
                <a:lnTo>
                  <a:pt x="9220301" y="0"/>
                </a:lnTo>
                <a:lnTo>
                  <a:pt x="9220301" y="19049"/>
                </a:lnTo>
                <a:close/>
              </a:path>
              <a:path w="9335135" h="19050">
                <a:moveTo>
                  <a:pt x="9182201" y="19049"/>
                </a:moveTo>
                <a:lnTo>
                  <a:pt x="9163151" y="19049"/>
                </a:lnTo>
                <a:lnTo>
                  <a:pt x="9163151" y="0"/>
                </a:lnTo>
                <a:lnTo>
                  <a:pt x="9182201" y="0"/>
                </a:lnTo>
                <a:lnTo>
                  <a:pt x="9182201" y="19049"/>
                </a:lnTo>
                <a:close/>
              </a:path>
              <a:path w="9335135" h="19050">
                <a:moveTo>
                  <a:pt x="9144101" y="19049"/>
                </a:moveTo>
                <a:lnTo>
                  <a:pt x="9125051" y="19049"/>
                </a:lnTo>
                <a:lnTo>
                  <a:pt x="9125051" y="0"/>
                </a:lnTo>
                <a:lnTo>
                  <a:pt x="9144101" y="0"/>
                </a:lnTo>
                <a:lnTo>
                  <a:pt x="9144101" y="19049"/>
                </a:lnTo>
                <a:close/>
              </a:path>
              <a:path w="9335135" h="19050">
                <a:moveTo>
                  <a:pt x="9106001" y="19049"/>
                </a:moveTo>
                <a:lnTo>
                  <a:pt x="9086951" y="19049"/>
                </a:lnTo>
                <a:lnTo>
                  <a:pt x="9086951" y="0"/>
                </a:lnTo>
                <a:lnTo>
                  <a:pt x="9106001" y="0"/>
                </a:lnTo>
                <a:lnTo>
                  <a:pt x="9106001" y="19049"/>
                </a:lnTo>
                <a:close/>
              </a:path>
              <a:path w="9335135" h="19050">
                <a:moveTo>
                  <a:pt x="9067901" y="19049"/>
                </a:moveTo>
                <a:lnTo>
                  <a:pt x="9048851" y="19049"/>
                </a:lnTo>
                <a:lnTo>
                  <a:pt x="9048851" y="0"/>
                </a:lnTo>
                <a:lnTo>
                  <a:pt x="9067901" y="0"/>
                </a:lnTo>
                <a:lnTo>
                  <a:pt x="9067901" y="19049"/>
                </a:lnTo>
                <a:close/>
              </a:path>
              <a:path w="9335135" h="19050">
                <a:moveTo>
                  <a:pt x="9029801" y="19049"/>
                </a:moveTo>
                <a:lnTo>
                  <a:pt x="9010751" y="19049"/>
                </a:lnTo>
                <a:lnTo>
                  <a:pt x="9010751" y="0"/>
                </a:lnTo>
                <a:lnTo>
                  <a:pt x="9029801" y="0"/>
                </a:lnTo>
                <a:lnTo>
                  <a:pt x="9029801" y="19049"/>
                </a:lnTo>
                <a:close/>
              </a:path>
              <a:path w="9335135" h="19050">
                <a:moveTo>
                  <a:pt x="8991701" y="19049"/>
                </a:moveTo>
                <a:lnTo>
                  <a:pt x="8972651" y="19049"/>
                </a:lnTo>
                <a:lnTo>
                  <a:pt x="8972651" y="0"/>
                </a:lnTo>
                <a:lnTo>
                  <a:pt x="8991701" y="0"/>
                </a:lnTo>
                <a:lnTo>
                  <a:pt x="8991701" y="19049"/>
                </a:lnTo>
                <a:close/>
              </a:path>
              <a:path w="9335135" h="19050">
                <a:moveTo>
                  <a:pt x="8953601" y="19049"/>
                </a:moveTo>
                <a:lnTo>
                  <a:pt x="8934551" y="19049"/>
                </a:lnTo>
                <a:lnTo>
                  <a:pt x="8934551" y="0"/>
                </a:lnTo>
                <a:lnTo>
                  <a:pt x="8953601" y="0"/>
                </a:lnTo>
                <a:lnTo>
                  <a:pt x="8953601" y="19049"/>
                </a:lnTo>
                <a:close/>
              </a:path>
              <a:path w="9335135" h="19050">
                <a:moveTo>
                  <a:pt x="8915501" y="19049"/>
                </a:moveTo>
                <a:lnTo>
                  <a:pt x="8896451" y="19049"/>
                </a:lnTo>
                <a:lnTo>
                  <a:pt x="8896451" y="0"/>
                </a:lnTo>
                <a:lnTo>
                  <a:pt x="8915501" y="0"/>
                </a:lnTo>
                <a:lnTo>
                  <a:pt x="8915501" y="19049"/>
                </a:lnTo>
                <a:close/>
              </a:path>
              <a:path w="9335135" h="19050">
                <a:moveTo>
                  <a:pt x="8877401" y="19049"/>
                </a:moveTo>
                <a:lnTo>
                  <a:pt x="8858351" y="19049"/>
                </a:lnTo>
                <a:lnTo>
                  <a:pt x="8858351" y="0"/>
                </a:lnTo>
                <a:lnTo>
                  <a:pt x="8877401" y="0"/>
                </a:lnTo>
                <a:lnTo>
                  <a:pt x="8877401" y="19049"/>
                </a:lnTo>
                <a:close/>
              </a:path>
              <a:path w="9335135" h="19050">
                <a:moveTo>
                  <a:pt x="8839301" y="19049"/>
                </a:moveTo>
                <a:lnTo>
                  <a:pt x="8820251" y="19049"/>
                </a:lnTo>
                <a:lnTo>
                  <a:pt x="8820251" y="0"/>
                </a:lnTo>
                <a:lnTo>
                  <a:pt x="8839301" y="0"/>
                </a:lnTo>
                <a:lnTo>
                  <a:pt x="8839301" y="19049"/>
                </a:lnTo>
                <a:close/>
              </a:path>
              <a:path w="9335135" h="19050">
                <a:moveTo>
                  <a:pt x="8801201" y="19049"/>
                </a:moveTo>
                <a:lnTo>
                  <a:pt x="8782151" y="19049"/>
                </a:lnTo>
                <a:lnTo>
                  <a:pt x="8782151" y="0"/>
                </a:lnTo>
                <a:lnTo>
                  <a:pt x="8801201" y="0"/>
                </a:lnTo>
                <a:lnTo>
                  <a:pt x="8801201" y="19049"/>
                </a:lnTo>
                <a:close/>
              </a:path>
              <a:path w="9335135" h="19050">
                <a:moveTo>
                  <a:pt x="8763101" y="19049"/>
                </a:moveTo>
                <a:lnTo>
                  <a:pt x="8744051" y="19049"/>
                </a:lnTo>
                <a:lnTo>
                  <a:pt x="8744051" y="0"/>
                </a:lnTo>
                <a:lnTo>
                  <a:pt x="8763101" y="0"/>
                </a:lnTo>
                <a:lnTo>
                  <a:pt x="8763101" y="19049"/>
                </a:lnTo>
                <a:close/>
              </a:path>
              <a:path w="9335135" h="19050">
                <a:moveTo>
                  <a:pt x="8725001" y="19049"/>
                </a:moveTo>
                <a:lnTo>
                  <a:pt x="8705951" y="19049"/>
                </a:lnTo>
                <a:lnTo>
                  <a:pt x="8705951" y="0"/>
                </a:lnTo>
                <a:lnTo>
                  <a:pt x="8725001" y="0"/>
                </a:lnTo>
                <a:lnTo>
                  <a:pt x="8725001" y="19049"/>
                </a:lnTo>
                <a:close/>
              </a:path>
              <a:path w="9335135" h="19050">
                <a:moveTo>
                  <a:pt x="8686901" y="19049"/>
                </a:moveTo>
                <a:lnTo>
                  <a:pt x="8667851" y="19049"/>
                </a:lnTo>
                <a:lnTo>
                  <a:pt x="8667851" y="0"/>
                </a:lnTo>
                <a:lnTo>
                  <a:pt x="8686901" y="0"/>
                </a:lnTo>
                <a:lnTo>
                  <a:pt x="8686901" y="19049"/>
                </a:lnTo>
                <a:close/>
              </a:path>
              <a:path w="9335135" h="19050">
                <a:moveTo>
                  <a:pt x="8648801" y="19049"/>
                </a:moveTo>
                <a:lnTo>
                  <a:pt x="8629751" y="19049"/>
                </a:lnTo>
                <a:lnTo>
                  <a:pt x="8629751" y="0"/>
                </a:lnTo>
                <a:lnTo>
                  <a:pt x="8648801" y="0"/>
                </a:lnTo>
                <a:lnTo>
                  <a:pt x="8648801" y="19049"/>
                </a:lnTo>
                <a:close/>
              </a:path>
              <a:path w="9335135" h="19050">
                <a:moveTo>
                  <a:pt x="8610701" y="19049"/>
                </a:moveTo>
                <a:lnTo>
                  <a:pt x="8591651" y="19049"/>
                </a:lnTo>
                <a:lnTo>
                  <a:pt x="8591651" y="0"/>
                </a:lnTo>
                <a:lnTo>
                  <a:pt x="8610701" y="0"/>
                </a:lnTo>
                <a:lnTo>
                  <a:pt x="8610701" y="19049"/>
                </a:lnTo>
                <a:close/>
              </a:path>
              <a:path w="9335135" h="19050">
                <a:moveTo>
                  <a:pt x="8572601" y="19049"/>
                </a:moveTo>
                <a:lnTo>
                  <a:pt x="8553551" y="19049"/>
                </a:lnTo>
                <a:lnTo>
                  <a:pt x="8553551" y="0"/>
                </a:lnTo>
                <a:lnTo>
                  <a:pt x="8572601" y="0"/>
                </a:lnTo>
                <a:lnTo>
                  <a:pt x="8572601" y="19049"/>
                </a:lnTo>
                <a:close/>
              </a:path>
              <a:path w="9335135" h="19050">
                <a:moveTo>
                  <a:pt x="8534501" y="19049"/>
                </a:moveTo>
                <a:lnTo>
                  <a:pt x="8515451" y="19049"/>
                </a:lnTo>
                <a:lnTo>
                  <a:pt x="8515451" y="0"/>
                </a:lnTo>
                <a:lnTo>
                  <a:pt x="8534501" y="0"/>
                </a:lnTo>
                <a:lnTo>
                  <a:pt x="8534501" y="19049"/>
                </a:lnTo>
                <a:close/>
              </a:path>
              <a:path w="9335135" h="19050">
                <a:moveTo>
                  <a:pt x="8496401" y="19049"/>
                </a:moveTo>
                <a:lnTo>
                  <a:pt x="8477351" y="19049"/>
                </a:lnTo>
                <a:lnTo>
                  <a:pt x="8477351" y="0"/>
                </a:lnTo>
                <a:lnTo>
                  <a:pt x="8496401" y="0"/>
                </a:lnTo>
                <a:lnTo>
                  <a:pt x="8496401" y="19049"/>
                </a:lnTo>
                <a:close/>
              </a:path>
              <a:path w="9335135" h="19050">
                <a:moveTo>
                  <a:pt x="8458301" y="19049"/>
                </a:moveTo>
                <a:lnTo>
                  <a:pt x="8439251" y="19049"/>
                </a:lnTo>
                <a:lnTo>
                  <a:pt x="8439251" y="0"/>
                </a:lnTo>
                <a:lnTo>
                  <a:pt x="8458301" y="0"/>
                </a:lnTo>
                <a:lnTo>
                  <a:pt x="8458301" y="19049"/>
                </a:lnTo>
                <a:close/>
              </a:path>
              <a:path w="9335135" h="19050">
                <a:moveTo>
                  <a:pt x="8420201" y="19049"/>
                </a:moveTo>
                <a:lnTo>
                  <a:pt x="8401151" y="19049"/>
                </a:lnTo>
                <a:lnTo>
                  <a:pt x="8401151" y="0"/>
                </a:lnTo>
                <a:lnTo>
                  <a:pt x="8420201" y="0"/>
                </a:lnTo>
                <a:lnTo>
                  <a:pt x="8420201" y="19049"/>
                </a:lnTo>
                <a:close/>
              </a:path>
              <a:path w="9335135" h="19050">
                <a:moveTo>
                  <a:pt x="8382101" y="19049"/>
                </a:moveTo>
                <a:lnTo>
                  <a:pt x="8363051" y="19049"/>
                </a:lnTo>
                <a:lnTo>
                  <a:pt x="8363051" y="0"/>
                </a:lnTo>
                <a:lnTo>
                  <a:pt x="8382101" y="0"/>
                </a:lnTo>
                <a:lnTo>
                  <a:pt x="8382101" y="19049"/>
                </a:lnTo>
                <a:close/>
              </a:path>
              <a:path w="9335135" h="19050">
                <a:moveTo>
                  <a:pt x="8344001" y="19049"/>
                </a:moveTo>
                <a:lnTo>
                  <a:pt x="8324951" y="19049"/>
                </a:lnTo>
                <a:lnTo>
                  <a:pt x="8324951" y="0"/>
                </a:lnTo>
                <a:lnTo>
                  <a:pt x="8344001" y="0"/>
                </a:lnTo>
                <a:lnTo>
                  <a:pt x="8344001" y="19049"/>
                </a:lnTo>
                <a:close/>
              </a:path>
              <a:path w="9335135" h="19050">
                <a:moveTo>
                  <a:pt x="8305901" y="19049"/>
                </a:moveTo>
                <a:lnTo>
                  <a:pt x="8286851" y="19049"/>
                </a:lnTo>
                <a:lnTo>
                  <a:pt x="8286851" y="0"/>
                </a:lnTo>
                <a:lnTo>
                  <a:pt x="8305901" y="0"/>
                </a:lnTo>
                <a:lnTo>
                  <a:pt x="8305901" y="19049"/>
                </a:lnTo>
                <a:close/>
              </a:path>
              <a:path w="9335135" h="19050">
                <a:moveTo>
                  <a:pt x="8267801" y="19049"/>
                </a:moveTo>
                <a:lnTo>
                  <a:pt x="8248751" y="19049"/>
                </a:lnTo>
                <a:lnTo>
                  <a:pt x="8248751" y="0"/>
                </a:lnTo>
                <a:lnTo>
                  <a:pt x="8267801" y="0"/>
                </a:lnTo>
                <a:lnTo>
                  <a:pt x="8267801" y="19049"/>
                </a:lnTo>
                <a:close/>
              </a:path>
              <a:path w="9335135" h="19050">
                <a:moveTo>
                  <a:pt x="8229701" y="19049"/>
                </a:moveTo>
                <a:lnTo>
                  <a:pt x="8210651" y="19049"/>
                </a:lnTo>
                <a:lnTo>
                  <a:pt x="8210651" y="0"/>
                </a:lnTo>
                <a:lnTo>
                  <a:pt x="8229701" y="0"/>
                </a:lnTo>
                <a:lnTo>
                  <a:pt x="8229701" y="19049"/>
                </a:lnTo>
                <a:close/>
              </a:path>
              <a:path w="9335135" h="19050">
                <a:moveTo>
                  <a:pt x="8191601" y="19049"/>
                </a:moveTo>
                <a:lnTo>
                  <a:pt x="8172551" y="19049"/>
                </a:lnTo>
                <a:lnTo>
                  <a:pt x="8172551" y="0"/>
                </a:lnTo>
                <a:lnTo>
                  <a:pt x="8191601" y="0"/>
                </a:lnTo>
                <a:lnTo>
                  <a:pt x="8191601" y="19049"/>
                </a:lnTo>
                <a:close/>
              </a:path>
              <a:path w="9335135" h="19050">
                <a:moveTo>
                  <a:pt x="8153501" y="19049"/>
                </a:moveTo>
                <a:lnTo>
                  <a:pt x="8134451" y="19049"/>
                </a:lnTo>
                <a:lnTo>
                  <a:pt x="8134451" y="0"/>
                </a:lnTo>
                <a:lnTo>
                  <a:pt x="8153501" y="0"/>
                </a:lnTo>
                <a:lnTo>
                  <a:pt x="8153501" y="19049"/>
                </a:lnTo>
                <a:close/>
              </a:path>
              <a:path w="9335135" h="19050">
                <a:moveTo>
                  <a:pt x="8115401" y="19049"/>
                </a:moveTo>
                <a:lnTo>
                  <a:pt x="8096351" y="19049"/>
                </a:lnTo>
                <a:lnTo>
                  <a:pt x="8096351" y="0"/>
                </a:lnTo>
                <a:lnTo>
                  <a:pt x="8115401" y="0"/>
                </a:lnTo>
                <a:lnTo>
                  <a:pt x="8115401" y="19049"/>
                </a:lnTo>
                <a:close/>
              </a:path>
              <a:path w="9335135" h="19050">
                <a:moveTo>
                  <a:pt x="8077301" y="19049"/>
                </a:moveTo>
                <a:lnTo>
                  <a:pt x="8058251" y="19049"/>
                </a:lnTo>
                <a:lnTo>
                  <a:pt x="8058251" y="0"/>
                </a:lnTo>
                <a:lnTo>
                  <a:pt x="8077301" y="0"/>
                </a:lnTo>
                <a:lnTo>
                  <a:pt x="8077301" y="19049"/>
                </a:lnTo>
                <a:close/>
              </a:path>
              <a:path w="9335135" h="19050">
                <a:moveTo>
                  <a:pt x="8039201" y="19049"/>
                </a:moveTo>
                <a:lnTo>
                  <a:pt x="8020151" y="19049"/>
                </a:lnTo>
                <a:lnTo>
                  <a:pt x="8020151" y="0"/>
                </a:lnTo>
                <a:lnTo>
                  <a:pt x="8039201" y="0"/>
                </a:lnTo>
                <a:lnTo>
                  <a:pt x="8039201" y="19049"/>
                </a:lnTo>
                <a:close/>
              </a:path>
              <a:path w="9335135" h="19050">
                <a:moveTo>
                  <a:pt x="8001101" y="19049"/>
                </a:moveTo>
                <a:lnTo>
                  <a:pt x="7982051" y="19049"/>
                </a:lnTo>
                <a:lnTo>
                  <a:pt x="7982051" y="0"/>
                </a:lnTo>
                <a:lnTo>
                  <a:pt x="8001101" y="0"/>
                </a:lnTo>
                <a:lnTo>
                  <a:pt x="8001101" y="19049"/>
                </a:lnTo>
                <a:close/>
              </a:path>
              <a:path w="9335135" h="19050">
                <a:moveTo>
                  <a:pt x="7963001" y="19049"/>
                </a:moveTo>
                <a:lnTo>
                  <a:pt x="7943951" y="19049"/>
                </a:lnTo>
                <a:lnTo>
                  <a:pt x="7943951" y="0"/>
                </a:lnTo>
                <a:lnTo>
                  <a:pt x="7963001" y="0"/>
                </a:lnTo>
                <a:lnTo>
                  <a:pt x="7963001" y="19049"/>
                </a:lnTo>
                <a:close/>
              </a:path>
              <a:path w="9335135" h="19050">
                <a:moveTo>
                  <a:pt x="7924901" y="19049"/>
                </a:moveTo>
                <a:lnTo>
                  <a:pt x="7905851" y="19049"/>
                </a:lnTo>
                <a:lnTo>
                  <a:pt x="7905851" y="0"/>
                </a:lnTo>
                <a:lnTo>
                  <a:pt x="7924901" y="0"/>
                </a:lnTo>
                <a:lnTo>
                  <a:pt x="7924901" y="19049"/>
                </a:lnTo>
                <a:close/>
              </a:path>
              <a:path w="9335135" h="19050">
                <a:moveTo>
                  <a:pt x="7886801" y="19049"/>
                </a:moveTo>
                <a:lnTo>
                  <a:pt x="7867751" y="19049"/>
                </a:lnTo>
                <a:lnTo>
                  <a:pt x="7867751" y="0"/>
                </a:lnTo>
                <a:lnTo>
                  <a:pt x="7886801" y="0"/>
                </a:lnTo>
                <a:lnTo>
                  <a:pt x="7886801" y="19049"/>
                </a:lnTo>
                <a:close/>
              </a:path>
              <a:path w="9335135" h="19050">
                <a:moveTo>
                  <a:pt x="7848701" y="19049"/>
                </a:moveTo>
                <a:lnTo>
                  <a:pt x="7829651" y="19049"/>
                </a:lnTo>
                <a:lnTo>
                  <a:pt x="7829651" y="0"/>
                </a:lnTo>
                <a:lnTo>
                  <a:pt x="7848701" y="0"/>
                </a:lnTo>
                <a:lnTo>
                  <a:pt x="7848701" y="19049"/>
                </a:lnTo>
                <a:close/>
              </a:path>
              <a:path w="9335135" h="19050">
                <a:moveTo>
                  <a:pt x="7810601" y="19049"/>
                </a:moveTo>
                <a:lnTo>
                  <a:pt x="7791551" y="19049"/>
                </a:lnTo>
                <a:lnTo>
                  <a:pt x="7791551" y="0"/>
                </a:lnTo>
                <a:lnTo>
                  <a:pt x="7810601" y="0"/>
                </a:lnTo>
                <a:lnTo>
                  <a:pt x="7810601" y="19049"/>
                </a:lnTo>
                <a:close/>
              </a:path>
              <a:path w="9335135" h="19050">
                <a:moveTo>
                  <a:pt x="7772501" y="19049"/>
                </a:moveTo>
                <a:lnTo>
                  <a:pt x="7753451" y="19049"/>
                </a:lnTo>
                <a:lnTo>
                  <a:pt x="7753451" y="0"/>
                </a:lnTo>
                <a:lnTo>
                  <a:pt x="7772501" y="0"/>
                </a:lnTo>
                <a:lnTo>
                  <a:pt x="7772501" y="19049"/>
                </a:lnTo>
                <a:close/>
              </a:path>
              <a:path w="9335135" h="19050">
                <a:moveTo>
                  <a:pt x="7734401" y="19049"/>
                </a:moveTo>
                <a:lnTo>
                  <a:pt x="7715351" y="19049"/>
                </a:lnTo>
                <a:lnTo>
                  <a:pt x="7715351" y="0"/>
                </a:lnTo>
                <a:lnTo>
                  <a:pt x="7734401" y="0"/>
                </a:lnTo>
                <a:lnTo>
                  <a:pt x="7734401" y="19049"/>
                </a:lnTo>
                <a:close/>
              </a:path>
              <a:path w="9335135" h="19050">
                <a:moveTo>
                  <a:pt x="7696301" y="19049"/>
                </a:moveTo>
                <a:lnTo>
                  <a:pt x="7677251" y="19049"/>
                </a:lnTo>
                <a:lnTo>
                  <a:pt x="7677251" y="0"/>
                </a:lnTo>
                <a:lnTo>
                  <a:pt x="7696301" y="0"/>
                </a:lnTo>
                <a:lnTo>
                  <a:pt x="7696301" y="19049"/>
                </a:lnTo>
                <a:close/>
              </a:path>
              <a:path w="9335135" h="19050">
                <a:moveTo>
                  <a:pt x="7658201" y="19049"/>
                </a:moveTo>
                <a:lnTo>
                  <a:pt x="7639151" y="19049"/>
                </a:lnTo>
                <a:lnTo>
                  <a:pt x="7639151" y="0"/>
                </a:lnTo>
                <a:lnTo>
                  <a:pt x="7658201" y="0"/>
                </a:lnTo>
                <a:lnTo>
                  <a:pt x="7658201" y="19049"/>
                </a:lnTo>
                <a:close/>
              </a:path>
              <a:path w="9335135" h="19050">
                <a:moveTo>
                  <a:pt x="7620101" y="19049"/>
                </a:moveTo>
                <a:lnTo>
                  <a:pt x="7601051" y="19049"/>
                </a:lnTo>
                <a:lnTo>
                  <a:pt x="7601051" y="0"/>
                </a:lnTo>
                <a:lnTo>
                  <a:pt x="7620101" y="0"/>
                </a:lnTo>
                <a:lnTo>
                  <a:pt x="7620101" y="19049"/>
                </a:lnTo>
                <a:close/>
              </a:path>
              <a:path w="9335135" h="19050">
                <a:moveTo>
                  <a:pt x="7582001" y="19049"/>
                </a:moveTo>
                <a:lnTo>
                  <a:pt x="7562951" y="19049"/>
                </a:lnTo>
                <a:lnTo>
                  <a:pt x="7562951" y="0"/>
                </a:lnTo>
                <a:lnTo>
                  <a:pt x="7582001" y="0"/>
                </a:lnTo>
                <a:lnTo>
                  <a:pt x="7582001" y="19049"/>
                </a:lnTo>
                <a:close/>
              </a:path>
              <a:path w="9335135" h="19050">
                <a:moveTo>
                  <a:pt x="7543901" y="19049"/>
                </a:moveTo>
                <a:lnTo>
                  <a:pt x="7524851" y="19049"/>
                </a:lnTo>
                <a:lnTo>
                  <a:pt x="7524851" y="0"/>
                </a:lnTo>
                <a:lnTo>
                  <a:pt x="7543901" y="0"/>
                </a:lnTo>
                <a:lnTo>
                  <a:pt x="7543901" y="19049"/>
                </a:lnTo>
                <a:close/>
              </a:path>
              <a:path w="9335135" h="19050">
                <a:moveTo>
                  <a:pt x="7505801" y="19049"/>
                </a:moveTo>
                <a:lnTo>
                  <a:pt x="7486751" y="19049"/>
                </a:lnTo>
                <a:lnTo>
                  <a:pt x="7486751" y="0"/>
                </a:lnTo>
                <a:lnTo>
                  <a:pt x="7505801" y="0"/>
                </a:lnTo>
                <a:lnTo>
                  <a:pt x="7505801" y="19049"/>
                </a:lnTo>
                <a:close/>
              </a:path>
              <a:path w="9335135" h="19050">
                <a:moveTo>
                  <a:pt x="7467701" y="19049"/>
                </a:moveTo>
                <a:lnTo>
                  <a:pt x="7448651" y="19049"/>
                </a:lnTo>
                <a:lnTo>
                  <a:pt x="7448651" y="0"/>
                </a:lnTo>
                <a:lnTo>
                  <a:pt x="7467701" y="0"/>
                </a:lnTo>
                <a:lnTo>
                  <a:pt x="7467701" y="19049"/>
                </a:lnTo>
                <a:close/>
              </a:path>
              <a:path w="9335135" h="19050">
                <a:moveTo>
                  <a:pt x="7429601" y="19049"/>
                </a:moveTo>
                <a:lnTo>
                  <a:pt x="7410551" y="19049"/>
                </a:lnTo>
                <a:lnTo>
                  <a:pt x="7410551" y="0"/>
                </a:lnTo>
                <a:lnTo>
                  <a:pt x="7429601" y="0"/>
                </a:lnTo>
                <a:lnTo>
                  <a:pt x="7429601" y="19049"/>
                </a:lnTo>
                <a:close/>
              </a:path>
              <a:path w="9335135" h="19050">
                <a:moveTo>
                  <a:pt x="7391501" y="19049"/>
                </a:moveTo>
                <a:lnTo>
                  <a:pt x="7372451" y="19049"/>
                </a:lnTo>
                <a:lnTo>
                  <a:pt x="7372451" y="0"/>
                </a:lnTo>
                <a:lnTo>
                  <a:pt x="7391501" y="0"/>
                </a:lnTo>
                <a:lnTo>
                  <a:pt x="7391501" y="19049"/>
                </a:lnTo>
                <a:close/>
              </a:path>
              <a:path w="9335135" h="19050">
                <a:moveTo>
                  <a:pt x="7353401" y="19049"/>
                </a:moveTo>
                <a:lnTo>
                  <a:pt x="7334351" y="19049"/>
                </a:lnTo>
                <a:lnTo>
                  <a:pt x="7334351" y="0"/>
                </a:lnTo>
                <a:lnTo>
                  <a:pt x="7353401" y="0"/>
                </a:lnTo>
                <a:lnTo>
                  <a:pt x="7353401" y="19049"/>
                </a:lnTo>
                <a:close/>
              </a:path>
              <a:path w="9335135" h="19050">
                <a:moveTo>
                  <a:pt x="7315301" y="19049"/>
                </a:moveTo>
                <a:lnTo>
                  <a:pt x="7296251" y="19049"/>
                </a:lnTo>
                <a:lnTo>
                  <a:pt x="7296251" y="0"/>
                </a:lnTo>
                <a:lnTo>
                  <a:pt x="7315301" y="0"/>
                </a:lnTo>
                <a:lnTo>
                  <a:pt x="7315301" y="19049"/>
                </a:lnTo>
                <a:close/>
              </a:path>
              <a:path w="9335135" h="19050">
                <a:moveTo>
                  <a:pt x="7277201" y="19049"/>
                </a:moveTo>
                <a:lnTo>
                  <a:pt x="7258151" y="19049"/>
                </a:lnTo>
                <a:lnTo>
                  <a:pt x="7258151" y="0"/>
                </a:lnTo>
                <a:lnTo>
                  <a:pt x="7277201" y="0"/>
                </a:lnTo>
                <a:lnTo>
                  <a:pt x="7277201" y="19049"/>
                </a:lnTo>
                <a:close/>
              </a:path>
              <a:path w="9335135" h="19050">
                <a:moveTo>
                  <a:pt x="7239101" y="19049"/>
                </a:moveTo>
                <a:lnTo>
                  <a:pt x="7220051" y="19049"/>
                </a:lnTo>
                <a:lnTo>
                  <a:pt x="7220051" y="0"/>
                </a:lnTo>
                <a:lnTo>
                  <a:pt x="7239101" y="0"/>
                </a:lnTo>
                <a:lnTo>
                  <a:pt x="7239101" y="19049"/>
                </a:lnTo>
                <a:close/>
              </a:path>
              <a:path w="9335135" h="19050">
                <a:moveTo>
                  <a:pt x="7201001" y="19049"/>
                </a:moveTo>
                <a:lnTo>
                  <a:pt x="7181951" y="19049"/>
                </a:lnTo>
                <a:lnTo>
                  <a:pt x="7181951" y="0"/>
                </a:lnTo>
                <a:lnTo>
                  <a:pt x="7201001" y="0"/>
                </a:lnTo>
                <a:lnTo>
                  <a:pt x="7201001" y="19049"/>
                </a:lnTo>
                <a:close/>
              </a:path>
              <a:path w="9335135" h="19050">
                <a:moveTo>
                  <a:pt x="7162901" y="19049"/>
                </a:moveTo>
                <a:lnTo>
                  <a:pt x="7143851" y="19049"/>
                </a:lnTo>
                <a:lnTo>
                  <a:pt x="7143851" y="0"/>
                </a:lnTo>
                <a:lnTo>
                  <a:pt x="7162901" y="0"/>
                </a:lnTo>
                <a:lnTo>
                  <a:pt x="7162901" y="19049"/>
                </a:lnTo>
                <a:close/>
              </a:path>
              <a:path w="9335135" h="19050">
                <a:moveTo>
                  <a:pt x="7124801" y="19049"/>
                </a:moveTo>
                <a:lnTo>
                  <a:pt x="7105751" y="19049"/>
                </a:lnTo>
                <a:lnTo>
                  <a:pt x="7105751" y="0"/>
                </a:lnTo>
                <a:lnTo>
                  <a:pt x="7124801" y="0"/>
                </a:lnTo>
                <a:lnTo>
                  <a:pt x="7124801" y="19049"/>
                </a:lnTo>
                <a:close/>
              </a:path>
              <a:path w="9335135" h="19050">
                <a:moveTo>
                  <a:pt x="7086701" y="19049"/>
                </a:moveTo>
                <a:lnTo>
                  <a:pt x="7067651" y="19049"/>
                </a:lnTo>
                <a:lnTo>
                  <a:pt x="7067651" y="0"/>
                </a:lnTo>
                <a:lnTo>
                  <a:pt x="7086701" y="0"/>
                </a:lnTo>
                <a:lnTo>
                  <a:pt x="7086701" y="19049"/>
                </a:lnTo>
                <a:close/>
              </a:path>
              <a:path w="9335135" h="19050">
                <a:moveTo>
                  <a:pt x="7048601" y="19049"/>
                </a:moveTo>
                <a:lnTo>
                  <a:pt x="7029551" y="19049"/>
                </a:lnTo>
                <a:lnTo>
                  <a:pt x="7029551" y="0"/>
                </a:lnTo>
                <a:lnTo>
                  <a:pt x="7048601" y="0"/>
                </a:lnTo>
                <a:lnTo>
                  <a:pt x="7048601" y="19049"/>
                </a:lnTo>
                <a:close/>
              </a:path>
              <a:path w="9335135" h="19050">
                <a:moveTo>
                  <a:pt x="7010501" y="19049"/>
                </a:moveTo>
                <a:lnTo>
                  <a:pt x="6991451" y="19049"/>
                </a:lnTo>
                <a:lnTo>
                  <a:pt x="6991451" y="0"/>
                </a:lnTo>
                <a:lnTo>
                  <a:pt x="7010501" y="0"/>
                </a:lnTo>
                <a:lnTo>
                  <a:pt x="7010501" y="19049"/>
                </a:lnTo>
                <a:close/>
              </a:path>
              <a:path w="9335135" h="19050">
                <a:moveTo>
                  <a:pt x="6972401" y="19049"/>
                </a:moveTo>
                <a:lnTo>
                  <a:pt x="6953351" y="19049"/>
                </a:lnTo>
                <a:lnTo>
                  <a:pt x="6953351" y="0"/>
                </a:lnTo>
                <a:lnTo>
                  <a:pt x="6972401" y="0"/>
                </a:lnTo>
                <a:lnTo>
                  <a:pt x="6972401" y="19049"/>
                </a:lnTo>
                <a:close/>
              </a:path>
              <a:path w="9335135" h="19050">
                <a:moveTo>
                  <a:pt x="6934301" y="19049"/>
                </a:moveTo>
                <a:lnTo>
                  <a:pt x="6915251" y="19049"/>
                </a:lnTo>
                <a:lnTo>
                  <a:pt x="6915251" y="0"/>
                </a:lnTo>
                <a:lnTo>
                  <a:pt x="6934301" y="0"/>
                </a:lnTo>
                <a:lnTo>
                  <a:pt x="6934301" y="19049"/>
                </a:lnTo>
                <a:close/>
              </a:path>
              <a:path w="9335135" h="19050">
                <a:moveTo>
                  <a:pt x="6896201" y="19049"/>
                </a:moveTo>
                <a:lnTo>
                  <a:pt x="6877151" y="19049"/>
                </a:lnTo>
                <a:lnTo>
                  <a:pt x="6877151" y="0"/>
                </a:lnTo>
                <a:lnTo>
                  <a:pt x="6896201" y="0"/>
                </a:lnTo>
                <a:lnTo>
                  <a:pt x="6896201" y="19049"/>
                </a:lnTo>
                <a:close/>
              </a:path>
              <a:path w="9335135" h="19050">
                <a:moveTo>
                  <a:pt x="6858101" y="19049"/>
                </a:moveTo>
                <a:lnTo>
                  <a:pt x="6839051" y="19049"/>
                </a:lnTo>
                <a:lnTo>
                  <a:pt x="6839051" y="0"/>
                </a:lnTo>
                <a:lnTo>
                  <a:pt x="6858101" y="0"/>
                </a:lnTo>
                <a:lnTo>
                  <a:pt x="6858101" y="19049"/>
                </a:lnTo>
                <a:close/>
              </a:path>
              <a:path w="9335135" h="19050">
                <a:moveTo>
                  <a:pt x="6820001" y="19049"/>
                </a:moveTo>
                <a:lnTo>
                  <a:pt x="6800951" y="19049"/>
                </a:lnTo>
                <a:lnTo>
                  <a:pt x="6800951" y="0"/>
                </a:lnTo>
                <a:lnTo>
                  <a:pt x="6820001" y="0"/>
                </a:lnTo>
                <a:lnTo>
                  <a:pt x="6820001" y="19049"/>
                </a:lnTo>
                <a:close/>
              </a:path>
              <a:path w="9335135" h="19050">
                <a:moveTo>
                  <a:pt x="6781901" y="19049"/>
                </a:moveTo>
                <a:lnTo>
                  <a:pt x="6762851" y="19049"/>
                </a:lnTo>
                <a:lnTo>
                  <a:pt x="6762851" y="0"/>
                </a:lnTo>
                <a:lnTo>
                  <a:pt x="6781901" y="0"/>
                </a:lnTo>
                <a:lnTo>
                  <a:pt x="6781901" y="19049"/>
                </a:lnTo>
                <a:close/>
              </a:path>
              <a:path w="9335135" h="19050">
                <a:moveTo>
                  <a:pt x="6743801" y="19049"/>
                </a:moveTo>
                <a:lnTo>
                  <a:pt x="6724751" y="19049"/>
                </a:lnTo>
                <a:lnTo>
                  <a:pt x="6724751" y="0"/>
                </a:lnTo>
                <a:lnTo>
                  <a:pt x="6743801" y="0"/>
                </a:lnTo>
                <a:lnTo>
                  <a:pt x="6743801" y="19049"/>
                </a:lnTo>
                <a:close/>
              </a:path>
              <a:path w="9335135" h="19050">
                <a:moveTo>
                  <a:pt x="6705701" y="19049"/>
                </a:moveTo>
                <a:lnTo>
                  <a:pt x="6686651" y="19049"/>
                </a:lnTo>
                <a:lnTo>
                  <a:pt x="6686651" y="0"/>
                </a:lnTo>
                <a:lnTo>
                  <a:pt x="6705701" y="0"/>
                </a:lnTo>
                <a:lnTo>
                  <a:pt x="6705701" y="19049"/>
                </a:lnTo>
                <a:close/>
              </a:path>
              <a:path w="9335135" h="19050">
                <a:moveTo>
                  <a:pt x="6667601" y="19049"/>
                </a:moveTo>
                <a:lnTo>
                  <a:pt x="6648551" y="19049"/>
                </a:lnTo>
                <a:lnTo>
                  <a:pt x="6648551" y="0"/>
                </a:lnTo>
                <a:lnTo>
                  <a:pt x="6667601" y="0"/>
                </a:lnTo>
                <a:lnTo>
                  <a:pt x="6667601" y="19049"/>
                </a:lnTo>
                <a:close/>
              </a:path>
              <a:path w="9335135" h="19050">
                <a:moveTo>
                  <a:pt x="6629501" y="19049"/>
                </a:moveTo>
                <a:lnTo>
                  <a:pt x="6610451" y="19049"/>
                </a:lnTo>
                <a:lnTo>
                  <a:pt x="6610451" y="0"/>
                </a:lnTo>
                <a:lnTo>
                  <a:pt x="6629501" y="0"/>
                </a:lnTo>
                <a:lnTo>
                  <a:pt x="6629501" y="19049"/>
                </a:lnTo>
                <a:close/>
              </a:path>
              <a:path w="9335135" h="19050">
                <a:moveTo>
                  <a:pt x="6591401" y="19049"/>
                </a:moveTo>
                <a:lnTo>
                  <a:pt x="6572351" y="19049"/>
                </a:lnTo>
                <a:lnTo>
                  <a:pt x="6572351" y="0"/>
                </a:lnTo>
                <a:lnTo>
                  <a:pt x="6591401" y="0"/>
                </a:lnTo>
                <a:lnTo>
                  <a:pt x="6591401" y="19049"/>
                </a:lnTo>
                <a:close/>
              </a:path>
              <a:path w="9335135" h="19050">
                <a:moveTo>
                  <a:pt x="6553301" y="19049"/>
                </a:moveTo>
                <a:lnTo>
                  <a:pt x="6534251" y="19049"/>
                </a:lnTo>
                <a:lnTo>
                  <a:pt x="6534251" y="0"/>
                </a:lnTo>
                <a:lnTo>
                  <a:pt x="6553301" y="0"/>
                </a:lnTo>
                <a:lnTo>
                  <a:pt x="6553301" y="19049"/>
                </a:lnTo>
                <a:close/>
              </a:path>
              <a:path w="9335135" h="19050">
                <a:moveTo>
                  <a:pt x="6515201" y="19049"/>
                </a:moveTo>
                <a:lnTo>
                  <a:pt x="6496151" y="19049"/>
                </a:lnTo>
                <a:lnTo>
                  <a:pt x="6496151" y="0"/>
                </a:lnTo>
                <a:lnTo>
                  <a:pt x="6515201" y="0"/>
                </a:lnTo>
                <a:lnTo>
                  <a:pt x="6515201" y="19049"/>
                </a:lnTo>
                <a:close/>
              </a:path>
              <a:path w="9335135" h="19050">
                <a:moveTo>
                  <a:pt x="6477101" y="19049"/>
                </a:moveTo>
                <a:lnTo>
                  <a:pt x="6458051" y="19049"/>
                </a:lnTo>
                <a:lnTo>
                  <a:pt x="6458051" y="0"/>
                </a:lnTo>
                <a:lnTo>
                  <a:pt x="6477101" y="0"/>
                </a:lnTo>
                <a:lnTo>
                  <a:pt x="6477101" y="19049"/>
                </a:lnTo>
                <a:close/>
              </a:path>
              <a:path w="9335135" h="19050">
                <a:moveTo>
                  <a:pt x="6439001" y="19049"/>
                </a:moveTo>
                <a:lnTo>
                  <a:pt x="6419951" y="19049"/>
                </a:lnTo>
                <a:lnTo>
                  <a:pt x="6419951" y="0"/>
                </a:lnTo>
                <a:lnTo>
                  <a:pt x="6439001" y="0"/>
                </a:lnTo>
                <a:lnTo>
                  <a:pt x="6439001" y="19049"/>
                </a:lnTo>
                <a:close/>
              </a:path>
              <a:path w="9335135" h="19050">
                <a:moveTo>
                  <a:pt x="6400901" y="19049"/>
                </a:moveTo>
                <a:lnTo>
                  <a:pt x="6381851" y="19049"/>
                </a:lnTo>
                <a:lnTo>
                  <a:pt x="6381851" y="0"/>
                </a:lnTo>
                <a:lnTo>
                  <a:pt x="6400901" y="0"/>
                </a:lnTo>
                <a:lnTo>
                  <a:pt x="6400901" y="19049"/>
                </a:lnTo>
                <a:close/>
              </a:path>
              <a:path w="9335135" h="19050">
                <a:moveTo>
                  <a:pt x="6362801" y="19049"/>
                </a:moveTo>
                <a:lnTo>
                  <a:pt x="6343751" y="19049"/>
                </a:lnTo>
                <a:lnTo>
                  <a:pt x="6343751" y="0"/>
                </a:lnTo>
                <a:lnTo>
                  <a:pt x="6362801" y="0"/>
                </a:lnTo>
                <a:lnTo>
                  <a:pt x="6362801" y="19049"/>
                </a:lnTo>
                <a:close/>
              </a:path>
              <a:path w="9335135" h="19050">
                <a:moveTo>
                  <a:pt x="6324701" y="19049"/>
                </a:moveTo>
                <a:lnTo>
                  <a:pt x="6305651" y="19049"/>
                </a:lnTo>
                <a:lnTo>
                  <a:pt x="6305651" y="0"/>
                </a:lnTo>
                <a:lnTo>
                  <a:pt x="6324701" y="0"/>
                </a:lnTo>
                <a:lnTo>
                  <a:pt x="6324701" y="19049"/>
                </a:lnTo>
                <a:close/>
              </a:path>
              <a:path w="9335135" h="19050">
                <a:moveTo>
                  <a:pt x="6286601" y="19049"/>
                </a:moveTo>
                <a:lnTo>
                  <a:pt x="6267551" y="19049"/>
                </a:lnTo>
                <a:lnTo>
                  <a:pt x="6267551" y="0"/>
                </a:lnTo>
                <a:lnTo>
                  <a:pt x="6286601" y="0"/>
                </a:lnTo>
                <a:lnTo>
                  <a:pt x="6286601" y="19049"/>
                </a:lnTo>
                <a:close/>
              </a:path>
              <a:path w="9335135" h="19050">
                <a:moveTo>
                  <a:pt x="6248501" y="19049"/>
                </a:moveTo>
                <a:lnTo>
                  <a:pt x="6229451" y="19049"/>
                </a:lnTo>
                <a:lnTo>
                  <a:pt x="6229451" y="0"/>
                </a:lnTo>
                <a:lnTo>
                  <a:pt x="6248501" y="0"/>
                </a:lnTo>
                <a:lnTo>
                  <a:pt x="6248501" y="19049"/>
                </a:lnTo>
                <a:close/>
              </a:path>
              <a:path w="9335135" h="19050">
                <a:moveTo>
                  <a:pt x="6210401" y="19049"/>
                </a:moveTo>
                <a:lnTo>
                  <a:pt x="6191351" y="19049"/>
                </a:lnTo>
                <a:lnTo>
                  <a:pt x="6191351" y="0"/>
                </a:lnTo>
                <a:lnTo>
                  <a:pt x="6210401" y="0"/>
                </a:lnTo>
                <a:lnTo>
                  <a:pt x="6210401" y="19049"/>
                </a:lnTo>
                <a:close/>
              </a:path>
              <a:path w="9335135" h="19050">
                <a:moveTo>
                  <a:pt x="6172301" y="19049"/>
                </a:moveTo>
                <a:lnTo>
                  <a:pt x="6153251" y="19049"/>
                </a:lnTo>
                <a:lnTo>
                  <a:pt x="6153251" y="0"/>
                </a:lnTo>
                <a:lnTo>
                  <a:pt x="6172301" y="0"/>
                </a:lnTo>
                <a:lnTo>
                  <a:pt x="6172301" y="19049"/>
                </a:lnTo>
                <a:close/>
              </a:path>
              <a:path w="9335135" h="19050">
                <a:moveTo>
                  <a:pt x="6134201" y="19049"/>
                </a:moveTo>
                <a:lnTo>
                  <a:pt x="6115151" y="19049"/>
                </a:lnTo>
                <a:lnTo>
                  <a:pt x="6115151" y="0"/>
                </a:lnTo>
                <a:lnTo>
                  <a:pt x="6134201" y="0"/>
                </a:lnTo>
                <a:lnTo>
                  <a:pt x="6134201" y="19049"/>
                </a:lnTo>
                <a:close/>
              </a:path>
              <a:path w="9335135" h="19050">
                <a:moveTo>
                  <a:pt x="6096101" y="19049"/>
                </a:moveTo>
                <a:lnTo>
                  <a:pt x="6077051" y="19049"/>
                </a:lnTo>
                <a:lnTo>
                  <a:pt x="6077051" y="0"/>
                </a:lnTo>
                <a:lnTo>
                  <a:pt x="6096101" y="0"/>
                </a:lnTo>
                <a:lnTo>
                  <a:pt x="6096101" y="19049"/>
                </a:lnTo>
                <a:close/>
              </a:path>
              <a:path w="9335135" h="19050">
                <a:moveTo>
                  <a:pt x="6058001" y="19049"/>
                </a:moveTo>
                <a:lnTo>
                  <a:pt x="6038951" y="19049"/>
                </a:lnTo>
                <a:lnTo>
                  <a:pt x="6038951" y="0"/>
                </a:lnTo>
                <a:lnTo>
                  <a:pt x="6058001" y="0"/>
                </a:lnTo>
                <a:lnTo>
                  <a:pt x="6058001" y="19049"/>
                </a:lnTo>
                <a:close/>
              </a:path>
              <a:path w="9335135" h="19050">
                <a:moveTo>
                  <a:pt x="6019901" y="19049"/>
                </a:moveTo>
                <a:lnTo>
                  <a:pt x="6000851" y="19049"/>
                </a:lnTo>
                <a:lnTo>
                  <a:pt x="6000851" y="0"/>
                </a:lnTo>
                <a:lnTo>
                  <a:pt x="6019901" y="0"/>
                </a:lnTo>
                <a:lnTo>
                  <a:pt x="6019901" y="19049"/>
                </a:lnTo>
                <a:close/>
              </a:path>
              <a:path w="9335135" h="19050">
                <a:moveTo>
                  <a:pt x="5981801" y="19049"/>
                </a:moveTo>
                <a:lnTo>
                  <a:pt x="5962751" y="19049"/>
                </a:lnTo>
                <a:lnTo>
                  <a:pt x="5962751" y="0"/>
                </a:lnTo>
                <a:lnTo>
                  <a:pt x="5981801" y="0"/>
                </a:lnTo>
                <a:lnTo>
                  <a:pt x="5981801" y="19049"/>
                </a:lnTo>
                <a:close/>
              </a:path>
              <a:path w="9335135" h="19050">
                <a:moveTo>
                  <a:pt x="5943701" y="19049"/>
                </a:moveTo>
                <a:lnTo>
                  <a:pt x="5924651" y="19049"/>
                </a:lnTo>
                <a:lnTo>
                  <a:pt x="5924651" y="0"/>
                </a:lnTo>
                <a:lnTo>
                  <a:pt x="5943701" y="0"/>
                </a:lnTo>
                <a:lnTo>
                  <a:pt x="5943701" y="19049"/>
                </a:lnTo>
                <a:close/>
              </a:path>
              <a:path w="9335135" h="19050">
                <a:moveTo>
                  <a:pt x="5905601" y="19049"/>
                </a:moveTo>
                <a:lnTo>
                  <a:pt x="5886551" y="19049"/>
                </a:lnTo>
                <a:lnTo>
                  <a:pt x="5886551" y="0"/>
                </a:lnTo>
                <a:lnTo>
                  <a:pt x="5905601" y="0"/>
                </a:lnTo>
                <a:lnTo>
                  <a:pt x="5905601" y="19049"/>
                </a:lnTo>
                <a:close/>
              </a:path>
              <a:path w="9335135" h="19050">
                <a:moveTo>
                  <a:pt x="5867501" y="19049"/>
                </a:moveTo>
                <a:lnTo>
                  <a:pt x="5848451" y="19049"/>
                </a:lnTo>
                <a:lnTo>
                  <a:pt x="5848451" y="0"/>
                </a:lnTo>
                <a:lnTo>
                  <a:pt x="5867501" y="0"/>
                </a:lnTo>
                <a:lnTo>
                  <a:pt x="5867501" y="19049"/>
                </a:lnTo>
                <a:close/>
              </a:path>
              <a:path w="9335135" h="19050">
                <a:moveTo>
                  <a:pt x="5829401" y="19049"/>
                </a:moveTo>
                <a:lnTo>
                  <a:pt x="5810351" y="19049"/>
                </a:lnTo>
                <a:lnTo>
                  <a:pt x="5810351" y="0"/>
                </a:lnTo>
                <a:lnTo>
                  <a:pt x="5829401" y="0"/>
                </a:lnTo>
                <a:lnTo>
                  <a:pt x="5829401" y="19049"/>
                </a:lnTo>
                <a:close/>
              </a:path>
              <a:path w="9335135" h="19050">
                <a:moveTo>
                  <a:pt x="5791301" y="19049"/>
                </a:moveTo>
                <a:lnTo>
                  <a:pt x="5772251" y="19049"/>
                </a:lnTo>
                <a:lnTo>
                  <a:pt x="5772251" y="0"/>
                </a:lnTo>
                <a:lnTo>
                  <a:pt x="5791301" y="0"/>
                </a:lnTo>
                <a:lnTo>
                  <a:pt x="5791301" y="19049"/>
                </a:lnTo>
                <a:close/>
              </a:path>
              <a:path w="9335135" h="19050">
                <a:moveTo>
                  <a:pt x="5753201" y="19049"/>
                </a:moveTo>
                <a:lnTo>
                  <a:pt x="5734151" y="19049"/>
                </a:lnTo>
                <a:lnTo>
                  <a:pt x="5734151" y="0"/>
                </a:lnTo>
                <a:lnTo>
                  <a:pt x="5753201" y="0"/>
                </a:lnTo>
                <a:lnTo>
                  <a:pt x="5753201" y="19049"/>
                </a:lnTo>
                <a:close/>
              </a:path>
              <a:path w="9335135" h="19050">
                <a:moveTo>
                  <a:pt x="5715101" y="19049"/>
                </a:moveTo>
                <a:lnTo>
                  <a:pt x="5696051" y="19049"/>
                </a:lnTo>
                <a:lnTo>
                  <a:pt x="5696051" y="0"/>
                </a:lnTo>
                <a:lnTo>
                  <a:pt x="5715101" y="0"/>
                </a:lnTo>
                <a:lnTo>
                  <a:pt x="5715101" y="19049"/>
                </a:lnTo>
                <a:close/>
              </a:path>
              <a:path w="9335135" h="19050">
                <a:moveTo>
                  <a:pt x="5677001" y="19049"/>
                </a:moveTo>
                <a:lnTo>
                  <a:pt x="5657951" y="19049"/>
                </a:lnTo>
                <a:lnTo>
                  <a:pt x="5657951" y="0"/>
                </a:lnTo>
                <a:lnTo>
                  <a:pt x="5677001" y="0"/>
                </a:lnTo>
                <a:lnTo>
                  <a:pt x="5677001" y="19049"/>
                </a:lnTo>
                <a:close/>
              </a:path>
              <a:path w="9335135" h="19050">
                <a:moveTo>
                  <a:pt x="5638901" y="19049"/>
                </a:moveTo>
                <a:lnTo>
                  <a:pt x="5619851" y="19049"/>
                </a:lnTo>
                <a:lnTo>
                  <a:pt x="5619851" y="0"/>
                </a:lnTo>
                <a:lnTo>
                  <a:pt x="5638901" y="0"/>
                </a:lnTo>
                <a:lnTo>
                  <a:pt x="5638901" y="19049"/>
                </a:lnTo>
                <a:close/>
              </a:path>
              <a:path w="9335135" h="19050">
                <a:moveTo>
                  <a:pt x="5600801" y="19049"/>
                </a:moveTo>
                <a:lnTo>
                  <a:pt x="5581751" y="19049"/>
                </a:lnTo>
                <a:lnTo>
                  <a:pt x="5581751" y="0"/>
                </a:lnTo>
                <a:lnTo>
                  <a:pt x="5600801" y="0"/>
                </a:lnTo>
                <a:lnTo>
                  <a:pt x="5600801" y="19049"/>
                </a:lnTo>
                <a:close/>
              </a:path>
              <a:path w="9335135" h="19050">
                <a:moveTo>
                  <a:pt x="5562701" y="19049"/>
                </a:moveTo>
                <a:lnTo>
                  <a:pt x="5543651" y="19049"/>
                </a:lnTo>
                <a:lnTo>
                  <a:pt x="5543651" y="0"/>
                </a:lnTo>
                <a:lnTo>
                  <a:pt x="5562701" y="0"/>
                </a:lnTo>
                <a:lnTo>
                  <a:pt x="5562701" y="19049"/>
                </a:lnTo>
                <a:close/>
              </a:path>
              <a:path w="9335135" h="19050">
                <a:moveTo>
                  <a:pt x="5524601" y="19049"/>
                </a:moveTo>
                <a:lnTo>
                  <a:pt x="5505551" y="19049"/>
                </a:lnTo>
                <a:lnTo>
                  <a:pt x="5505551" y="0"/>
                </a:lnTo>
                <a:lnTo>
                  <a:pt x="5524601" y="0"/>
                </a:lnTo>
                <a:lnTo>
                  <a:pt x="5524601" y="19049"/>
                </a:lnTo>
                <a:close/>
              </a:path>
              <a:path w="9335135" h="19050">
                <a:moveTo>
                  <a:pt x="5486501" y="19049"/>
                </a:moveTo>
                <a:lnTo>
                  <a:pt x="5467451" y="19049"/>
                </a:lnTo>
                <a:lnTo>
                  <a:pt x="5467451" y="0"/>
                </a:lnTo>
                <a:lnTo>
                  <a:pt x="5486501" y="0"/>
                </a:lnTo>
                <a:lnTo>
                  <a:pt x="5486501" y="19049"/>
                </a:lnTo>
                <a:close/>
              </a:path>
              <a:path w="9335135" h="19050">
                <a:moveTo>
                  <a:pt x="5448401" y="19049"/>
                </a:moveTo>
                <a:lnTo>
                  <a:pt x="5429351" y="19049"/>
                </a:lnTo>
                <a:lnTo>
                  <a:pt x="5429351" y="0"/>
                </a:lnTo>
                <a:lnTo>
                  <a:pt x="5448401" y="0"/>
                </a:lnTo>
                <a:lnTo>
                  <a:pt x="5448401" y="19049"/>
                </a:lnTo>
                <a:close/>
              </a:path>
              <a:path w="9335135" h="19050">
                <a:moveTo>
                  <a:pt x="5410301" y="19049"/>
                </a:moveTo>
                <a:lnTo>
                  <a:pt x="5391251" y="19049"/>
                </a:lnTo>
                <a:lnTo>
                  <a:pt x="5391251" y="0"/>
                </a:lnTo>
                <a:lnTo>
                  <a:pt x="5410301" y="0"/>
                </a:lnTo>
                <a:lnTo>
                  <a:pt x="5410301" y="19049"/>
                </a:lnTo>
                <a:close/>
              </a:path>
              <a:path w="9335135" h="19050">
                <a:moveTo>
                  <a:pt x="5372201" y="19049"/>
                </a:moveTo>
                <a:lnTo>
                  <a:pt x="5353151" y="19049"/>
                </a:lnTo>
                <a:lnTo>
                  <a:pt x="5353151" y="0"/>
                </a:lnTo>
                <a:lnTo>
                  <a:pt x="5372201" y="0"/>
                </a:lnTo>
                <a:lnTo>
                  <a:pt x="5372201" y="19049"/>
                </a:lnTo>
                <a:close/>
              </a:path>
              <a:path w="9335135" h="19050">
                <a:moveTo>
                  <a:pt x="5334101" y="19049"/>
                </a:moveTo>
                <a:lnTo>
                  <a:pt x="5315051" y="19049"/>
                </a:lnTo>
                <a:lnTo>
                  <a:pt x="5315051" y="0"/>
                </a:lnTo>
                <a:lnTo>
                  <a:pt x="5334101" y="0"/>
                </a:lnTo>
                <a:lnTo>
                  <a:pt x="5334101" y="19049"/>
                </a:lnTo>
                <a:close/>
              </a:path>
              <a:path w="9335135" h="19050">
                <a:moveTo>
                  <a:pt x="5296001" y="19049"/>
                </a:moveTo>
                <a:lnTo>
                  <a:pt x="5276951" y="19049"/>
                </a:lnTo>
                <a:lnTo>
                  <a:pt x="5276951" y="0"/>
                </a:lnTo>
                <a:lnTo>
                  <a:pt x="5296001" y="0"/>
                </a:lnTo>
                <a:lnTo>
                  <a:pt x="5296001" y="19049"/>
                </a:lnTo>
                <a:close/>
              </a:path>
              <a:path w="9335135" h="19050">
                <a:moveTo>
                  <a:pt x="5257901" y="19049"/>
                </a:moveTo>
                <a:lnTo>
                  <a:pt x="5238851" y="19049"/>
                </a:lnTo>
                <a:lnTo>
                  <a:pt x="5238851" y="0"/>
                </a:lnTo>
                <a:lnTo>
                  <a:pt x="5257901" y="0"/>
                </a:lnTo>
                <a:lnTo>
                  <a:pt x="5257901" y="19049"/>
                </a:lnTo>
                <a:close/>
              </a:path>
              <a:path w="9335135" h="19050">
                <a:moveTo>
                  <a:pt x="5219801" y="19049"/>
                </a:moveTo>
                <a:lnTo>
                  <a:pt x="5200751" y="19049"/>
                </a:lnTo>
                <a:lnTo>
                  <a:pt x="5200751" y="0"/>
                </a:lnTo>
                <a:lnTo>
                  <a:pt x="5219801" y="0"/>
                </a:lnTo>
                <a:lnTo>
                  <a:pt x="5219801" y="19049"/>
                </a:lnTo>
                <a:close/>
              </a:path>
              <a:path w="9335135" h="19050">
                <a:moveTo>
                  <a:pt x="5181701" y="19049"/>
                </a:moveTo>
                <a:lnTo>
                  <a:pt x="5162651" y="19049"/>
                </a:lnTo>
                <a:lnTo>
                  <a:pt x="5162651" y="0"/>
                </a:lnTo>
                <a:lnTo>
                  <a:pt x="5181701" y="0"/>
                </a:lnTo>
                <a:lnTo>
                  <a:pt x="5181701" y="19049"/>
                </a:lnTo>
                <a:close/>
              </a:path>
              <a:path w="9335135" h="19050">
                <a:moveTo>
                  <a:pt x="5143601" y="19049"/>
                </a:moveTo>
                <a:lnTo>
                  <a:pt x="5124551" y="19049"/>
                </a:lnTo>
                <a:lnTo>
                  <a:pt x="5124551" y="0"/>
                </a:lnTo>
                <a:lnTo>
                  <a:pt x="5143601" y="0"/>
                </a:lnTo>
                <a:lnTo>
                  <a:pt x="5143601" y="19049"/>
                </a:lnTo>
                <a:close/>
              </a:path>
              <a:path w="9335135" h="19050">
                <a:moveTo>
                  <a:pt x="5105501" y="19049"/>
                </a:moveTo>
                <a:lnTo>
                  <a:pt x="5086451" y="19049"/>
                </a:lnTo>
                <a:lnTo>
                  <a:pt x="5086451" y="0"/>
                </a:lnTo>
                <a:lnTo>
                  <a:pt x="5105501" y="0"/>
                </a:lnTo>
                <a:lnTo>
                  <a:pt x="5105501" y="19049"/>
                </a:lnTo>
                <a:close/>
              </a:path>
              <a:path w="9335135" h="19050">
                <a:moveTo>
                  <a:pt x="5067401" y="19049"/>
                </a:moveTo>
                <a:lnTo>
                  <a:pt x="5048351" y="19049"/>
                </a:lnTo>
                <a:lnTo>
                  <a:pt x="5048351" y="0"/>
                </a:lnTo>
                <a:lnTo>
                  <a:pt x="5067401" y="0"/>
                </a:lnTo>
                <a:lnTo>
                  <a:pt x="5067401" y="19049"/>
                </a:lnTo>
                <a:close/>
              </a:path>
              <a:path w="9335135" h="19050">
                <a:moveTo>
                  <a:pt x="5029301" y="19049"/>
                </a:moveTo>
                <a:lnTo>
                  <a:pt x="5010251" y="19049"/>
                </a:lnTo>
                <a:lnTo>
                  <a:pt x="5010251" y="0"/>
                </a:lnTo>
                <a:lnTo>
                  <a:pt x="5029301" y="0"/>
                </a:lnTo>
                <a:lnTo>
                  <a:pt x="5029301" y="19049"/>
                </a:lnTo>
                <a:close/>
              </a:path>
              <a:path w="9335135" h="19050">
                <a:moveTo>
                  <a:pt x="4991201" y="19049"/>
                </a:moveTo>
                <a:lnTo>
                  <a:pt x="4972151" y="19049"/>
                </a:lnTo>
                <a:lnTo>
                  <a:pt x="4972151" y="0"/>
                </a:lnTo>
                <a:lnTo>
                  <a:pt x="4991201" y="0"/>
                </a:lnTo>
                <a:lnTo>
                  <a:pt x="4991201" y="19049"/>
                </a:lnTo>
                <a:close/>
              </a:path>
              <a:path w="9335135" h="19050">
                <a:moveTo>
                  <a:pt x="4953101" y="19049"/>
                </a:moveTo>
                <a:lnTo>
                  <a:pt x="4934051" y="19049"/>
                </a:lnTo>
                <a:lnTo>
                  <a:pt x="4934051" y="0"/>
                </a:lnTo>
                <a:lnTo>
                  <a:pt x="4953101" y="0"/>
                </a:lnTo>
                <a:lnTo>
                  <a:pt x="4953101" y="19049"/>
                </a:lnTo>
                <a:close/>
              </a:path>
              <a:path w="9335135" h="19050">
                <a:moveTo>
                  <a:pt x="4915001" y="19049"/>
                </a:moveTo>
                <a:lnTo>
                  <a:pt x="4895951" y="19049"/>
                </a:lnTo>
                <a:lnTo>
                  <a:pt x="4895951" y="0"/>
                </a:lnTo>
                <a:lnTo>
                  <a:pt x="4915001" y="0"/>
                </a:lnTo>
                <a:lnTo>
                  <a:pt x="4915001" y="19049"/>
                </a:lnTo>
                <a:close/>
              </a:path>
              <a:path w="9335135" h="19050">
                <a:moveTo>
                  <a:pt x="4876901" y="19049"/>
                </a:moveTo>
                <a:lnTo>
                  <a:pt x="4857851" y="19049"/>
                </a:lnTo>
                <a:lnTo>
                  <a:pt x="4857851" y="0"/>
                </a:lnTo>
                <a:lnTo>
                  <a:pt x="4876901" y="0"/>
                </a:lnTo>
                <a:lnTo>
                  <a:pt x="4876901" y="19049"/>
                </a:lnTo>
                <a:close/>
              </a:path>
              <a:path w="9335135" h="19050">
                <a:moveTo>
                  <a:pt x="4838801" y="19049"/>
                </a:moveTo>
                <a:lnTo>
                  <a:pt x="4819751" y="19049"/>
                </a:lnTo>
                <a:lnTo>
                  <a:pt x="4819751" y="0"/>
                </a:lnTo>
                <a:lnTo>
                  <a:pt x="4838801" y="0"/>
                </a:lnTo>
                <a:lnTo>
                  <a:pt x="4838801" y="19049"/>
                </a:lnTo>
                <a:close/>
              </a:path>
              <a:path w="9335135" h="19050">
                <a:moveTo>
                  <a:pt x="4800701" y="19049"/>
                </a:moveTo>
                <a:lnTo>
                  <a:pt x="4781651" y="19049"/>
                </a:lnTo>
                <a:lnTo>
                  <a:pt x="4781651" y="0"/>
                </a:lnTo>
                <a:lnTo>
                  <a:pt x="4800701" y="0"/>
                </a:lnTo>
                <a:lnTo>
                  <a:pt x="4800701" y="19049"/>
                </a:lnTo>
                <a:close/>
              </a:path>
              <a:path w="9335135" h="19050">
                <a:moveTo>
                  <a:pt x="4762601" y="19049"/>
                </a:moveTo>
                <a:lnTo>
                  <a:pt x="4743551" y="19049"/>
                </a:lnTo>
                <a:lnTo>
                  <a:pt x="4743551" y="0"/>
                </a:lnTo>
                <a:lnTo>
                  <a:pt x="4762601" y="0"/>
                </a:lnTo>
                <a:lnTo>
                  <a:pt x="4762601" y="19049"/>
                </a:lnTo>
                <a:close/>
              </a:path>
              <a:path w="9335135" h="19050">
                <a:moveTo>
                  <a:pt x="4724501" y="19049"/>
                </a:moveTo>
                <a:lnTo>
                  <a:pt x="4705451" y="19049"/>
                </a:lnTo>
                <a:lnTo>
                  <a:pt x="4705451" y="0"/>
                </a:lnTo>
                <a:lnTo>
                  <a:pt x="4724501" y="0"/>
                </a:lnTo>
                <a:lnTo>
                  <a:pt x="4724501" y="19049"/>
                </a:lnTo>
                <a:close/>
              </a:path>
              <a:path w="9335135" h="19050">
                <a:moveTo>
                  <a:pt x="4686401" y="19049"/>
                </a:moveTo>
                <a:lnTo>
                  <a:pt x="4667351" y="19049"/>
                </a:lnTo>
                <a:lnTo>
                  <a:pt x="4667351" y="0"/>
                </a:lnTo>
                <a:lnTo>
                  <a:pt x="4686401" y="0"/>
                </a:lnTo>
                <a:lnTo>
                  <a:pt x="4686401" y="19049"/>
                </a:lnTo>
                <a:close/>
              </a:path>
              <a:path w="9335135" h="19050">
                <a:moveTo>
                  <a:pt x="4648301" y="19049"/>
                </a:moveTo>
                <a:lnTo>
                  <a:pt x="4629251" y="19049"/>
                </a:lnTo>
                <a:lnTo>
                  <a:pt x="4629251" y="0"/>
                </a:lnTo>
                <a:lnTo>
                  <a:pt x="4648301" y="0"/>
                </a:lnTo>
                <a:lnTo>
                  <a:pt x="4648301" y="19049"/>
                </a:lnTo>
                <a:close/>
              </a:path>
              <a:path w="9335135" h="19050">
                <a:moveTo>
                  <a:pt x="4610201" y="19049"/>
                </a:moveTo>
                <a:lnTo>
                  <a:pt x="4591151" y="19049"/>
                </a:lnTo>
                <a:lnTo>
                  <a:pt x="4591151" y="0"/>
                </a:lnTo>
                <a:lnTo>
                  <a:pt x="4610201" y="0"/>
                </a:lnTo>
                <a:lnTo>
                  <a:pt x="4610201" y="19049"/>
                </a:lnTo>
                <a:close/>
              </a:path>
              <a:path w="9335135" h="19050">
                <a:moveTo>
                  <a:pt x="4572101" y="19049"/>
                </a:moveTo>
                <a:lnTo>
                  <a:pt x="4553051" y="19049"/>
                </a:lnTo>
                <a:lnTo>
                  <a:pt x="4553051" y="0"/>
                </a:lnTo>
                <a:lnTo>
                  <a:pt x="4572101" y="0"/>
                </a:lnTo>
                <a:lnTo>
                  <a:pt x="4572101" y="19049"/>
                </a:lnTo>
                <a:close/>
              </a:path>
              <a:path w="9335135" h="19050">
                <a:moveTo>
                  <a:pt x="4534001" y="19049"/>
                </a:moveTo>
                <a:lnTo>
                  <a:pt x="4514951" y="19049"/>
                </a:lnTo>
                <a:lnTo>
                  <a:pt x="4514951" y="0"/>
                </a:lnTo>
                <a:lnTo>
                  <a:pt x="4534001" y="0"/>
                </a:lnTo>
                <a:lnTo>
                  <a:pt x="4534001" y="19049"/>
                </a:lnTo>
                <a:close/>
              </a:path>
              <a:path w="9335135" h="19050">
                <a:moveTo>
                  <a:pt x="4495901" y="19049"/>
                </a:moveTo>
                <a:lnTo>
                  <a:pt x="4476851" y="19049"/>
                </a:lnTo>
                <a:lnTo>
                  <a:pt x="4476851" y="0"/>
                </a:lnTo>
                <a:lnTo>
                  <a:pt x="4495901" y="0"/>
                </a:lnTo>
                <a:lnTo>
                  <a:pt x="4495901" y="19049"/>
                </a:lnTo>
                <a:close/>
              </a:path>
              <a:path w="9335135" h="19050">
                <a:moveTo>
                  <a:pt x="4457801" y="19049"/>
                </a:moveTo>
                <a:lnTo>
                  <a:pt x="4438751" y="19049"/>
                </a:lnTo>
                <a:lnTo>
                  <a:pt x="4438751" y="0"/>
                </a:lnTo>
                <a:lnTo>
                  <a:pt x="4457801" y="0"/>
                </a:lnTo>
                <a:lnTo>
                  <a:pt x="4457801" y="19049"/>
                </a:lnTo>
                <a:close/>
              </a:path>
              <a:path w="9335135" h="19050">
                <a:moveTo>
                  <a:pt x="4419701" y="19049"/>
                </a:moveTo>
                <a:lnTo>
                  <a:pt x="4400651" y="19049"/>
                </a:lnTo>
                <a:lnTo>
                  <a:pt x="4400651" y="0"/>
                </a:lnTo>
                <a:lnTo>
                  <a:pt x="4419701" y="0"/>
                </a:lnTo>
                <a:lnTo>
                  <a:pt x="4419701" y="19049"/>
                </a:lnTo>
                <a:close/>
              </a:path>
              <a:path w="9335135" h="19050">
                <a:moveTo>
                  <a:pt x="4381601" y="19049"/>
                </a:moveTo>
                <a:lnTo>
                  <a:pt x="4362551" y="19049"/>
                </a:lnTo>
                <a:lnTo>
                  <a:pt x="4362551" y="0"/>
                </a:lnTo>
                <a:lnTo>
                  <a:pt x="4381601" y="0"/>
                </a:lnTo>
                <a:lnTo>
                  <a:pt x="4381601" y="19049"/>
                </a:lnTo>
                <a:close/>
              </a:path>
              <a:path w="9335135" h="19050">
                <a:moveTo>
                  <a:pt x="4343501" y="19049"/>
                </a:moveTo>
                <a:lnTo>
                  <a:pt x="4324451" y="19049"/>
                </a:lnTo>
                <a:lnTo>
                  <a:pt x="4324451" y="0"/>
                </a:lnTo>
                <a:lnTo>
                  <a:pt x="4343501" y="0"/>
                </a:lnTo>
                <a:lnTo>
                  <a:pt x="4343501" y="19049"/>
                </a:lnTo>
                <a:close/>
              </a:path>
              <a:path w="9335135" h="19050">
                <a:moveTo>
                  <a:pt x="4305401" y="19049"/>
                </a:moveTo>
                <a:lnTo>
                  <a:pt x="4286351" y="19049"/>
                </a:lnTo>
                <a:lnTo>
                  <a:pt x="4286351" y="0"/>
                </a:lnTo>
                <a:lnTo>
                  <a:pt x="4305401" y="0"/>
                </a:lnTo>
                <a:lnTo>
                  <a:pt x="4305401" y="19049"/>
                </a:lnTo>
                <a:close/>
              </a:path>
              <a:path w="9335135" h="19050">
                <a:moveTo>
                  <a:pt x="4267301" y="19049"/>
                </a:moveTo>
                <a:lnTo>
                  <a:pt x="4248251" y="19049"/>
                </a:lnTo>
                <a:lnTo>
                  <a:pt x="4248251" y="0"/>
                </a:lnTo>
                <a:lnTo>
                  <a:pt x="4267301" y="0"/>
                </a:lnTo>
                <a:lnTo>
                  <a:pt x="4267301" y="19049"/>
                </a:lnTo>
                <a:close/>
              </a:path>
              <a:path w="9335135" h="19050">
                <a:moveTo>
                  <a:pt x="4229201" y="19049"/>
                </a:moveTo>
                <a:lnTo>
                  <a:pt x="4210151" y="19049"/>
                </a:lnTo>
                <a:lnTo>
                  <a:pt x="4210151" y="0"/>
                </a:lnTo>
                <a:lnTo>
                  <a:pt x="4229201" y="0"/>
                </a:lnTo>
                <a:lnTo>
                  <a:pt x="4229201" y="19049"/>
                </a:lnTo>
                <a:close/>
              </a:path>
              <a:path w="9335135" h="19050">
                <a:moveTo>
                  <a:pt x="4191101" y="19049"/>
                </a:moveTo>
                <a:lnTo>
                  <a:pt x="4172051" y="19049"/>
                </a:lnTo>
                <a:lnTo>
                  <a:pt x="4172051" y="0"/>
                </a:lnTo>
                <a:lnTo>
                  <a:pt x="4191101" y="0"/>
                </a:lnTo>
                <a:lnTo>
                  <a:pt x="4191101" y="19049"/>
                </a:lnTo>
                <a:close/>
              </a:path>
              <a:path w="9335135" h="19050">
                <a:moveTo>
                  <a:pt x="4153001" y="19049"/>
                </a:moveTo>
                <a:lnTo>
                  <a:pt x="4133951" y="19049"/>
                </a:lnTo>
                <a:lnTo>
                  <a:pt x="4133951" y="0"/>
                </a:lnTo>
                <a:lnTo>
                  <a:pt x="4153001" y="0"/>
                </a:lnTo>
                <a:lnTo>
                  <a:pt x="4153001" y="19049"/>
                </a:lnTo>
                <a:close/>
              </a:path>
              <a:path w="9335135" h="19050">
                <a:moveTo>
                  <a:pt x="4114901" y="19049"/>
                </a:moveTo>
                <a:lnTo>
                  <a:pt x="4095851" y="19049"/>
                </a:lnTo>
                <a:lnTo>
                  <a:pt x="4095851" y="0"/>
                </a:lnTo>
                <a:lnTo>
                  <a:pt x="4114901" y="0"/>
                </a:lnTo>
                <a:lnTo>
                  <a:pt x="4114901" y="19049"/>
                </a:lnTo>
                <a:close/>
              </a:path>
              <a:path w="9335135" h="19050">
                <a:moveTo>
                  <a:pt x="4076801" y="19049"/>
                </a:moveTo>
                <a:lnTo>
                  <a:pt x="4057751" y="19049"/>
                </a:lnTo>
                <a:lnTo>
                  <a:pt x="4057751" y="0"/>
                </a:lnTo>
                <a:lnTo>
                  <a:pt x="4076801" y="0"/>
                </a:lnTo>
                <a:lnTo>
                  <a:pt x="4076801" y="19049"/>
                </a:lnTo>
                <a:close/>
              </a:path>
              <a:path w="9335135" h="19050">
                <a:moveTo>
                  <a:pt x="4038701" y="19049"/>
                </a:moveTo>
                <a:lnTo>
                  <a:pt x="4019651" y="19049"/>
                </a:lnTo>
                <a:lnTo>
                  <a:pt x="4019651" y="0"/>
                </a:lnTo>
                <a:lnTo>
                  <a:pt x="4038701" y="0"/>
                </a:lnTo>
                <a:lnTo>
                  <a:pt x="4038701" y="19049"/>
                </a:lnTo>
                <a:close/>
              </a:path>
              <a:path w="9335135" h="19050">
                <a:moveTo>
                  <a:pt x="4000601" y="19049"/>
                </a:moveTo>
                <a:lnTo>
                  <a:pt x="3981551" y="19049"/>
                </a:lnTo>
                <a:lnTo>
                  <a:pt x="3981551" y="0"/>
                </a:lnTo>
                <a:lnTo>
                  <a:pt x="4000601" y="0"/>
                </a:lnTo>
                <a:lnTo>
                  <a:pt x="4000601" y="19049"/>
                </a:lnTo>
                <a:close/>
              </a:path>
              <a:path w="9335135" h="19050">
                <a:moveTo>
                  <a:pt x="3962501" y="19049"/>
                </a:moveTo>
                <a:lnTo>
                  <a:pt x="3943451" y="19049"/>
                </a:lnTo>
                <a:lnTo>
                  <a:pt x="3943451" y="0"/>
                </a:lnTo>
                <a:lnTo>
                  <a:pt x="3962501" y="0"/>
                </a:lnTo>
                <a:lnTo>
                  <a:pt x="3962501" y="19049"/>
                </a:lnTo>
                <a:close/>
              </a:path>
              <a:path w="9335135" h="19050">
                <a:moveTo>
                  <a:pt x="3924401" y="19049"/>
                </a:moveTo>
                <a:lnTo>
                  <a:pt x="3905351" y="19049"/>
                </a:lnTo>
                <a:lnTo>
                  <a:pt x="3905351" y="0"/>
                </a:lnTo>
                <a:lnTo>
                  <a:pt x="3924401" y="0"/>
                </a:lnTo>
                <a:lnTo>
                  <a:pt x="3924401" y="19049"/>
                </a:lnTo>
                <a:close/>
              </a:path>
              <a:path w="9335135" h="19050">
                <a:moveTo>
                  <a:pt x="3886301" y="19049"/>
                </a:moveTo>
                <a:lnTo>
                  <a:pt x="3867251" y="19049"/>
                </a:lnTo>
                <a:lnTo>
                  <a:pt x="3867251" y="0"/>
                </a:lnTo>
                <a:lnTo>
                  <a:pt x="3886301" y="0"/>
                </a:lnTo>
                <a:lnTo>
                  <a:pt x="3886301" y="19049"/>
                </a:lnTo>
                <a:close/>
              </a:path>
              <a:path w="9335135" h="19050">
                <a:moveTo>
                  <a:pt x="3848201" y="19049"/>
                </a:moveTo>
                <a:lnTo>
                  <a:pt x="3829151" y="19049"/>
                </a:lnTo>
                <a:lnTo>
                  <a:pt x="3829151" y="0"/>
                </a:lnTo>
                <a:lnTo>
                  <a:pt x="3848201" y="0"/>
                </a:lnTo>
                <a:lnTo>
                  <a:pt x="3848201" y="19049"/>
                </a:lnTo>
                <a:close/>
              </a:path>
              <a:path w="9335135" h="19050">
                <a:moveTo>
                  <a:pt x="3810101" y="19049"/>
                </a:moveTo>
                <a:lnTo>
                  <a:pt x="3791051" y="19049"/>
                </a:lnTo>
                <a:lnTo>
                  <a:pt x="3791051" y="0"/>
                </a:lnTo>
                <a:lnTo>
                  <a:pt x="3810101" y="0"/>
                </a:lnTo>
                <a:lnTo>
                  <a:pt x="3810101" y="19049"/>
                </a:lnTo>
                <a:close/>
              </a:path>
              <a:path w="9335135" h="19050">
                <a:moveTo>
                  <a:pt x="3772001" y="19049"/>
                </a:moveTo>
                <a:lnTo>
                  <a:pt x="3752951" y="19049"/>
                </a:lnTo>
                <a:lnTo>
                  <a:pt x="3752951" y="0"/>
                </a:lnTo>
                <a:lnTo>
                  <a:pt x="3772001" y="0"/>
                </a:lnTo>
                <a:lnTo>
                  <a:pt x="3772001" y="19049"/>
                </a:lnTo>
                <a:close/>
              </a:path>
              <a:path w="9335135" h="19050">
                <a:moveTo>
                  <a:pt x="3733901" y="19049"/>
                </a:moveTo>
                <a:lnTo>
                  <a:pt x="3714851" y="19049"/>
                </a:lnTo>
                <a:lnTo>
                  <a:pt x="3714851" y="0"/>
                </a:lnTo>
                <a:lnTo>
                  <a:pt x="3733901" y="0"/>
                </a:lnTo>
                <a:lnTo>
                  <a:pt x="3733901" y="19049"/>
                </a:lnTo>
                <a:close/>
              </a:path>
              <a:path w="9335135" h="19050">
                <a:moveTo>
                  <a:pt x="3695801" y="19049"/>
                </a:moveTo>
                <a:lnTo>
                  <a:pt x="3676751" y="19049"/>
                </a:lnTo>
                <a:lnTo>
                  <a:pt x="3676751" y="0"/>
                </a:lnTo>
                <a:lnTo>
                  <a:pt x="3695801" y="0"/>
                </a:lnTo>
                <a:lnTo>
                  <a:pt x="3695801" y="19049"/>
                </a:lnTo>
                <a:close/>
              </a:path>
              <a:path w="9335135" h="19050">
                <a:moveTo>
                  <a:pt x="3657701" y="19049"/>
                </a:moveTo>
                <a:lnTo>
                  <a:pt x="3638651" y="19049"/>
                </a:lnTo>
                <a:lnTo>
                  <a:pt x="3638651" y="0"/>
                </a:lnTo>
                <a:lnTo>
                  <a:pt x="3657701" y="0"/>
                </a:lnTo>
                <a:lnTo>
                  <a:pt x="3657701" y="19049"/>
                </a:lnTo>
                <a:close/>
              </a:path>
              <a:path w="9335135" h="19050">
                <a:moveTo>
                  <a:pt x="3619601" y="19049"/>
                </a:moveTo>
                <a:lnTo>
                  <a:pt x="3600551" y="19049"/>
                </a:lnTo>
                <a:lnTo>
                  <a:pt x="3600551" y="0"/>
                </a:lnTo>
                <a:lnTo>
                  <a:pt x="3619601" y="0"/>
                </a:lnTo>
                <a:lnTo>
                  <a:pt x="3619601" y="19049"/>
                </a:lnTo>
                <a:close/>
              </a:path>
              <a:path w="9335135" h="19050">
                <a:moveTo>
                  <a:pt x="3581501" y="19049"/>
                </a:moveTo>
                <a:lnTo>
                  <a:pt x="3562451" y="19049"/>
                </a:lnTo>
                <a:lnTo>
                  <a:pt x="3562451" y="0"/>
                </a:lnTo>
                <a:lnTo>
                  <a:pt x="3581501" y="0"/>
                </a:lnTo>
                <a:lnTo>
                  <a:pt x="3581501" y="19049"/>
                </a:lnTo>
                <a:close/>
              </a:path>
              <a:path w="9335135" h="19050">
                <a:moveTo>
                  <a:pt x="3543401" y="19049"/>
                </a:moveTo>
                <a:lnTo>
                  <a:pt x="3524351" y="19049"/>
                </a:lnTo>
                <a:lnTo>
                  <a:pt x="3524351" y="0"/>
                </a:lnTo>
                <a:lnTo>
                  <a:pt x="3543401" y="0"/>
                </a:lnTo>
                <a:lnTo>
                  <a:pt x="3543401" y="19049"/>
                </a:lnTo>
                <a:close/>
              </a:path>
              <a:path w="9335135" h="19050">
                <a:moveTo>
                  <a:pt x="3505301" y="19049"/>
                </a:moveTo>
                <a:lnTo>
                  <a:pt x="3486251" y="19049"/>
                </a:lnTo>
                <a:lnTo>
                  <a:pt x="3486251" y="0"/>
                </a:lnTo>
                <a:lnTo>
                  <a:pt x="3505301" y="0"/>
                </a:lnTo>
                <a:lnTo>
                  <a:pt x="3505301" y="19049"/>
                </a:lnTo>
                <a:close/>
              </a:path>
              <a:path w="9335135" h="19050">
                <a:moveTo>
                  <a:pt x="3467201" y="19049"/>
                </a:moveTo>
                <a:lnTo>
                  <a:pt x="3448151" y="19049"/>
                </a:lnTo>
                <a:lnTo>
                  <a:pt x="3448151" y="0"/>
                </a:lnTo>
                <a:lnTo>
                  <a:pt x="3467201" y="0"/>
                </a:lnTo>
                <a:lnTo>
                  <a:pt x="3467201" y="19049"/>
                </a:lnTo>
                <a:close/>
              </a:path>
              <a:path w="9335135" h="19050">
                <a:moveTo>
                  <a:pt x="3429101" y="19049"/>
                </a:moveTo>
                <a:lnTo>
                  <a:pt x="3410051" y="19049"/>
                </a:lnTo>
                <a:lnTo>
                  <a:pt x="3410051" y="0"/>
                </a:lnTo>
                <a:lnTo>
                  <a:pt x="3429101" y="0"/>
                </a:lnTo>
                <a:lnTo>
                  <a:pt x="3429101" y="19049"/>
                </a:lnTo>
                <a:close/>
              </a:path>
              <a:path w="9335135" h="19050">
                <a:moveTo>
                  <a:pt x="3391001" y="19049"/>
                </a:moveTo>
                <a:lnTo>
                  <a:pt x="3371951" y="19049"/>
                </a:lnTo>
                <a:lnTo>
                  <a:pt x="3371951" y="0"/>
                </a:lnTo>
                <a:lnTo>
                  <a:pt x="3391001" y="0"/>
                </a:lnTo>
                <a:lnTo>
                  <a:pt x="3391001" y="19049"/>
                </a:lnTo>
                <a:close/>
              </a:path>
              <a:path w="9335135" h="19050">
                <a:moveTo>
                  <a:pt x="3352901" y="19049"/>
                </a:moveTo>
                <a:lnTo>
                  <a:pt x="3333851" y="19049"/>
                </a:lnTo>
                <a:lnTo>
                  <a:pt x="3333851" y="0"/>
                </a:lnTo>
                <a:lnTo>
                  <a:pt x="3352901" y="0"/>
                </a:lnTo>
                <a:lnTo>
                  <a:pt x="3352901" y="19049"/>
                </a:lnTo>
                <a:close/>
              </a:path>
              <a:path w="9335135" h="19050">
                <a:moveTo>
                  <a:pt x="3314801" y="19049"/>
                </a:moveTo>
                <a:lnTo>
                  <a:pt x="3295751" y="19049"/>
                </a:lnTo>
                <a:lnTo>
                  <a:pt x="3295751" y="0"/>
                </a:lnTo>
                <a:lnTo>
                  <a:pt x="3314801" y="0"/>
                </a:lnTo>
                <a:lnTo>
                  <a:pt x="3314801" y="19049"/>
                </a:lnTo>
                <a:close/>
              </a:path>
              <a:path w="9335135" h="19050">
                <a:moveTo>
                  <a:pt x="3276701" y="19049"/>
                </a:moveTo>
                <a:lnTo>
                  <a:pt x="3257651" y="19049"/>
                </a:lnTo>
                <a:lnTo>
                  <a:pt x="3257651" y="0"/>
                </a:lnTo>
                <a:lnTo>
                  <a:pt x="3276701" y="0"/>
                </a:lnTo>
                <a:lnTo>
                  <a:pt x="3276701" y="19049"/>
                </a:lnTo>
                <a:close/>
              </a:path>
              <a:path w="9335135" h="19050">
                <a:moveTo>
                  <a:pt x="3238601" y="19049"/>
                </a:moveTo>
                <a:lnTo>
                  <a:pt x="3219551" y="19049"/>
                </a:lnTo>
                <a:lnTo>
                  <a:pt x="3219551" y="0"/>
                </a:lnTo>
                <a:lnTo>
                  <a:pt x="3238601" y="0"/>
                </a:lnTo>
                <a:lnTo>
                  <a:pt x="3238601" y="19049"/>
                </a:lnTo>
                <a:close/>
              </a:path>
              <a:path w="9335135" h="19050">
                <a:moveTo>
                  <a:pt x="3200501" y="19049"/>
                </a:moveTo>
                <a:lnTo>
                  <a:pt x="3181451" y="19049"/>
                </a:lnTo>
                <a:lnTo>
                  <a:pt x="3181451" y="0"/>
                </a:lnTo>
                <a:lnTo>
                  <a:pt x="3200501" y="0"/>
                </a:lnTo>
                <a:lnTo>
                  <a:pt x="3200501" y="19049"/>
                </a:lnTo>
                <a:close/>
              </a:path>
              <a:path w="9335135" h="19050">
                <a:moveTo>
                  <a:pt x="3162401" y="19049"/>
                </a:moveTo>
                <a:lnTo>
                  <a:pt x="3143351" y="19049"/>
                </a:lnTo>
                <a:lnTo>
                  <a:pt x="3143351" y="0"/>
                </a:lnTo>
                <a:lnTo>
                  <a:pt x="3162401" y="0"/>
                </a:lnTo>
                <a:lnTo>
                  <a:pt x="3162401" y="19049"/>
                </a:lnTo>
                <a:close/>
              </a:path>
              <a:path w="9335135" h="19050">
                <a:moveTo>
                  <a:pt x="3124301" y="19049"/>
                </a:moveTo>
                <a:lnTo>
                  <a:pt x="3105251" y="19049"/>
                </a:lnTo>
                <a:lnTo>
                  <a:pt x="3105251" y="0"/>
                </a:lnTo>
                <a:lnTo>
                  <a:pt x="3124301" y="0"/>
                </a:lnTo>
                <a:lnTo>
                  <a:pt x="3124301" y="19049"/>
                </a:lnTo>
                <a:close/>
              </a:path>
              <a:path w="9335135" h="19050">
                <a:moveTo>
                  <a:pt x="3086201" y="19049"/>
                </a:moveTo>
                <a:lnTo>
                  <a:pt x="3067151" y="19049"/>
                </a:lnTo>
                <a:lnTo>
                  <a:pt x="3067151" y="0"/>
                </a:lnTo>
                <a:lnTo>
                  <a:pt x="3086201" y="0"/>
                </a:lnTo>
                <a:lnTo>
                  <a:pt x="3086201" y="19049"/>
                </a:lnTo>
                <a:close/>
              </a:path>
              <a:path w="9335135" h="19050">
                <a:moveTo>
                  <a:pt x="3048101" y="19049"/>
                </a:moveTo>
                <a:lnTo>
                  <a:pt x="3029051" y="19049"/>
                </a:lnTo>
                <a:lnTo>
                  <a:pt x="3029051" y="0"/>
                </a:lnTo>
                <a:lnTo>
                  <a:pt x="3048101" y="0"/>
                </a:lnTo>
                <a:lnTo>
                  <a:pt x="3048101" y="19049"/>
                </a:lnTo>
                <a:close/>
              </a:path>
              <a:path w="9335135" h="19050">
                <a:moveTo>
                  <a:pt x="3010001" y="19049"/>
                </a:moveTo>
                <a:lnTo>
                  <a:pt x="2990951" y="19049"/>
                </a:lnTo>
                <a:lnTo>
                  <a:pt x="2990951" y="0"/>
                </a:lnTo>
                <a:lnTo>
                  <a:pt x="3010001" y="0"/>
                </a:lnTo>
                <a:lnTo>
                  <a:pt x="3010001" y="19049"/>
                </a:lnTo>
                <a:close/>
              </a:path>
              <a:path w="9335135" h="19050">
                <a:moveTo>
                  <a:pt x="2971901" y="19049"/>
                </a:moveTo>
                <a:lnTo>
                  <a:pt x="2952851" y="19049"/>
                </a:lnTo>
                <a:lnTo>
                  <a:pt x="2952851" y="0"/>
                </a:lnTo>
                <a:lnTo>
                  <a:pt x="2971901" y="0"/>
                </a:lnTo>
                <a:lnTo>
                  <a:pt x="2971901" y="19049"/>
                </a:lnTo>
                <a:close/>
              </a:path>
              <a:path w="9335135" h="19050">
                <a:moveTo>
                  <a:pt x="2933801" y="19049"/>
                </a:moveTo>
                <a:lnTo>
                  <a:pt x="2914751" y="19049"/>
                </a:lnTo>
                <a:lnTo>
                  <a:pt x="2914751" y="0"/>
                </a:lnTo>
                <a:lnTo>
                  <a:pt x="2933801" y="0"/>
                </a:lnTo>
                <a:lnTo>
                  <a:pt x="2933801" y="19049"/>
                </a:lnTo>
                <a:close/>
              </a:path>
              <a:path w="9335135" h="19050">
                <a:moveTo>
                  <a:pt x="2895701" y="19049"/>
                </a:moveTo>
                <a:lnTo>
                  <a:pt x="2876651" y="19049"/>
                </a:lnTo>
                <a:lnTo>
                  <a:pt x="2876651" y="0"/>
                </a:lnTo>
                <a:lnTo>
                  <a:pt x="2895701" y="0"/>
                </a:lnTo>
                <a:lnTo>
                  <a:pt x="2895701" y="19049"/>
                </a:lnTo>
                <a:close/>
              </a:path>
              <a:path w="9335135" h="19050">
                <a:moveTo>
                  <a:pt x="2857601" y="19049"/>
                </a:moveTo>
                <a:lnTo>
                  <a:pt x="2838551" y="19049"/>
                </a:lnTo>
                <a:lnTo>
                  <a:pt x="2838551" y="0"/>
                </a:lnTo>
                <a:lnTo>
                  <a:pt x="2857601" y="0"/>
                </a:lnTo>
                <a:lnTo>
                  <a:pt x="2857601" y="19049"/>
                </a:lnTo>
                <a:close/>
              </a:path>
              <a:path w="9335135" h="19050">
                <a:moveTo>
                  <a:pt x="2819501" y="19049"/>
                </a:moveTo>
                <a:lnTo>
                  <a:pt x="2800451" y="19049"/>
                </a:lnTo>
                <a:lnTo>
                  <a:pt x="2800451" y="0"/>
                </a:lnTo>
                <a:lnTo>
                  <a:pt x="2819501" y="0"/>
                </a:lnTo>
                <a:lnTo>
                  <a:pt x="2819501" y="19049"/>
                </a:lnTo>
                <a:close/>
              </a:path>
              <a:path w="9335135" h="19050">
                <a:moveTo>
                  <a:pt x="2781401" y="19049"/>
                </a:moveTo>
                <a:lnTo>
                  <a:pt x="2762351" y="19049"/>
                </a:lnTo>
                <a:lnTo>
                  <a:pt x="2762351" y="0"/>
                </a:lnTo>
                <a:lnTo>
                  <a:pt x="2781401" y="0"/>
                </a:lnTo>
                <a:lnTo>
                  <a:pt x="2781401" y="19049"/>
                </a:lnTo>
                <a:close/>
              </a:path>
              <a:path w="9335135" h="19050">
                <a:moveTo>
                  <a:pt x="2743301" y="19049"/>
                </a:moveTo>
                <a:lnTo>
                  <a:pt x="2724251" y="19049"/>
                </a:lnTo>
                <a:lnTo>
                  <a:pt x="2724251" y="0"/>
                </a:lnTo>
                <a:lnTo>
                  <a:pt x="2743301" y="0"/>
                </a:lnTo>
                <a:lnTo>
                  <a:pt x="2743301" y="19049"/>
                </a:lnTo>
                <a:close/>
              </a:path>
              <a:path w="9335135" h="19050">
                <a:moveTo>
                  <a:pt x="2705201" y="19049"/>
                </a:moveTo>
                <a:lnTo>
                  <a:pt x="2686151" y="19049"/>
                </a:lnTo>
                <a:lnTo>
                  <a:pt x="2686151" y="0"/>
                </a:lnTo>
                <a:lnTo>
                  <a:pt x="2705201" y="0"/>
                </a:lnTo>
                <a:lnTo>
                  <a:pt x="2705201" y="19049"/>
                </a:lnTo>
                <a:close/>
              </a:path>
              <a:path w="9335135" h="19050">
                <a:moveTo>
                  <a:pt x="2667101" y="19049"/>
                </a:moveTo>
                <a:lnTo>
                  <a:pt x="2648051" y="19049"/>
                </a:lnTo>
                <a:lnTo>
                  <a:pt x="2648051" y="0"/>
                </a:lnTo>
                <a:lnTo>
                  <a:pt x="2667101" y="0"/>
                </a:lnTo>
                <a:lnTo>
                  <a:pt x="2667101" y="19049"/>
                </a:lnTo>
                <a:close/>
              </a:path>
              <a:path w="9335135" h="19050">
                <a:moveTo>
                  <a:pt x="2629001" y="19049"/>
                </a:moveTo>
                <a:lnTo>
                  <a:pt x="2609951" y="19049"/>
                </a:lnTo>
                <a:lnTo>
                  <a:pt x="2609951" y="0"/>
                </a:lnTo>
                <a:lnTo>
                  <a:pt x="2629001" y="0"/>
                </a:lnTo>
                <a:lnTo>
                  <a:pt x="2629001" y="19049"/>
                </a:lnTo>
                <a:close/>
              </a:path>
              <a:path w="9335135" h="19050">
                <a:moveTo>
                  <a:pt x="2590901" y="19049"/>
                </a:moveTo>
                <a:lnTo>
                  <a:pt x="2571851" y="19049"/>
                </a:lnTo>
                <a:lnTo>
                  <a:pt x="2571851" y="0"/>
                </a:lnTo>
                <a:lnTo>
                  <a:pt x="2590901" y="0"/>
                </a:lnTo>
                <a:lnTo>
                  <a:pt x="2590901" y="19049"/>
                </a:lnTo>
                <a:close/>
              </a:path>
              <a:path w="9335135" h="19050">
                <a:moveTo>
                  <a:pt x="2552801" y="19049"/>
                </a:moveTo>
                <a:lnTo>
                  <a:pt x="2533751" y="19049"/>
                </a:lnTo>
                <a:lnTo>
                  <a:pt x="2533751" y="0"/>
                </a:lnTo>
                <a:lnTo>
                  <a:pt x="2552801" y="0"/>
                </a:lnTo>
                <a:lnTo>
                  <a:pt x="2552801" y="19049"/>
                </a:lnTo>
                <a:close/>
              </a:path>
              <a:path w="9335135" h="19050">
                <a:moveTo>
                  <a:pt x="2514701" y="19049"/>
                </a:moveTo>
                <a:lnTo>
                  <a:pt x="2495651" y="19049"/>
                </a:lnTo>
                <a:lnTo>
                  <a:pt x="2495651" y="0"/>
                </a:lnTo>
                <a:lnTo>
                  <a:pt x="2514701" y="0"/>
                </a:lnTo>
                <a:lnTo>
                  <a:pt x="2514701" y="19049"/>
                </a:lnTo>
                <a:close/>
              </a:path>
              <a:path w="9335135" h="19050">
                <a:moveTo>
                  <a:pt x="2476601" y="19049"/>
                </a:moveTo>
                <a:lnTo>
                  <a:pt x="2457551" y="19049"/>
                </a:lnTo>
                <a:lnTo>
                  <a:pt x="2457551" y="0"/>
                </a:lnTo>
                <a:lnTo>
                  <a:pt x="2476601" y="0"/>
                </a:lnTo>
                <a:lnTo>
                  <a:pt x="2476601" y="19049"/>
                </a:lnTo>
                <a:close/>
              </a:path>
              <a:path w="9335135" h="19050">
                <a:moveTo>
                  <a:pt x="2438501" y="19049"/>
                </a:moveTo>
                <a:lnTo>
                  <a:pt x="2419451" y="19049"/>
                </a:lnTo>
                <a:lnTo>
                  <a:pt x="2419451" y="0"/>
                </a:lnTo>
                <a:lnTo>
                  <a:pt x="2438501" y="0"/>
                </a:lnTo>
                <a:lnTo>
                  <a:pt x="2438501" y="19049"/>
                </a:lnTo>
                <a:close/>
              </a:path>
              <a:path w="9335135" h="19050">
                <a:moveTo>
                  <a:pt x="2400401" y="19049"/>
                </a:moveTo>
                <a:lnTo>
                  <a:pt x="2381351" y="19049"/>
                </a:lnTo>
                <a:lnTo>
                  <a:pt x="2381351" y="0"/>
                </a:lnTo>
                <a:lnTo>
                  <a:pt x="2400401" y="0"/>
                </a:lnTo>
                <a:lnTo>
                  <a:pt x="2400401" y="19049"/>
                </a:lnTo>
                <a:close/>
              </a:path>
              <a:path w="9335135" h="19050">
                <a:moveTo>
                  <a:pt x="2362301" y="19049"/>
                </a:moveTo>
                <a:lnTo>
                  <a:pt x="2343251" y="19049"/>
                </a:lnTo>
                <a:lnTo>
                  <a:pt x="2343251" y="0"/>
                </a:lnTo>
                <a:lnTo>
                  <a:pt x="2362301" y="0"/>
                </a:lnTo>
                <a:lnTo>
                  <a:pt x="2362301" y="19049"/>
                </a:lnTo>
                <a:close/>
              </a:path>
              <a:path w="9335135" h="19050">
                <a:moveTo>
                  <a:pt x="2324201" y="19049"/>
                </a:moveTo>
                <a:lnTo>
                  <a:pt x="2305151" y="19049"/>
                </a:lnTo>
                <a:lnTo>
                  <a:pt x="2305151" y="0"/>
                </a:lnTo>
                <a:lnTo>
                  <a:pt x="2324201" y="0"/>
                </a:lnTo>
                <a:lnTo>
                  <a:pt x="2324201" y="19049"/>
                </a:lnTo>
                <a:close/>
              </a:path>
              <a:path w="9335135" h="19050">
                <a:moveTo>
                  <a:pt x="2286101" y="19049"/>
                </a:moveTo>
                <a:lnTo>
                  <a:pt x="2267051" y="19049"/>
                </a:lnTo>
                <a:lnTo>
                  <a:pt x="2267051" y="0"/>
                </a:lnTo>
                <a:lnTo>
                  <a:pt x="2286101" y="0"/>
                </a:lnTo>
                <a:lnTo>
                  <a:pt x="2286101" y="19049"/>
                </a:lnTo>
                <a:close/>
              </a:path>
              <a:path w="9335135" h="19050">
                <a:moveTo>
                  <a:pt x="2248001" y="19049"/>
                </a:moveTo>
                <a:lnTo>
                  <a:pt x="2228951" y="19049"/>
                </a:lnTo>
                <a:lnTo>
                  <a:pt x="2228951" y="0"/>
                </a:lnTo>
                <a:lnTo>
                  <a:pt x="2248001" y="0"/>
                </a:lnTo>
                <a:lnTo>
                  <a:pt x="2248001" y="19049"/>
                </a:lnTo>
                <a:close/>
              </a:path>
              <a:path w="9335135" h="19050">
                <a:moveTo>
                  <a:pt x="2209901" y="19049"/>
                </a:moveTo>
                <a:lnTo>
                  <a:pt x="2190851" y="19049"/>
                </a:lnTo>
                <a:lnTo>
                  <a:pt x="2190851" y="0"/>
                </a:lnTo>
                <a:lnTo>
                  <a:pt x="2209901" y="0"/>
                </a:lnTo>
                <a:lnTo>
                  <a:pt x="2209901" y="19049"/>
                </a:lnTo>
                <a:close/>
              </a:path>
              <a:path w="9335135" h="19050">
                <a:moveTo>
                  <a:pt x="2171801" y="19049"/>
                </a:moveTo>
                <a:lnTo>
                  <a:pt x="2152751" y="19049"/>
                </a:lnTo>
                <a:lnTo>
                  <a:pt x="2152751" y="0"/>
                </a:lnTo>
                <a:lnTo>
                  <a:pt x="2171801" y="0"/>
                </a:lnTo>
                <a:lnTo>
                  <a:pt x="2171801" y="19049"/>
                </a:lnTo>
                <a:close/>
              </a:path>
              <a:path w="9335135" h="19050">
                <a:moveTo>
                  <a:pt x="2133701" y="19049"/>
                </a:moveTo>
                <a:lnTo>
                  <a:pt x="2114651" y="19049"/>
                </a:lnTo>
                <a:lnTo>
                  <a:pt x="2114651" y="0"/>
                </a:lnTo>
                <a:lnTo>
                  <a:pt x="2133701" y="0"/>
                </a:lnTo>
                <a:lnTo>
                  <a:pt x="2133701" y="19049"/>
                </a:lnTo>
                <a:close/>
              </a:path>
              <a:path w="9335135" h="19050">
                <a:moveTo>
                  <a:pt x="2095601" y="19049"/>
                </a:moveTo>
                <a:lnTo>
                  <a:pt x="2076551" y="19049"/>
                </a:lnTo>
                <a:lnTo>
                  <a:pt x="2076551" y="0"/>
                </a:lnTo>
                <a:lnTo>
                  <a:pt x="2095601" y="0"/>
                </a:lnTo>
                <a:lnTo>
                  <a:pt x="2095601" y="19049"/>
                </a:lnTo>
                <a:close/>
              </a:path>
              <a:path w="9335135" h="19050">
                <a:moveTo>
                  <a:pt x="2057501" y="19049"/>
                </a:moveTo>
                <a:lnTo>
                  <a:pt x="2038451" y="19049"/>
                </a:lnTo>
                <a:lnTo>
                  <a:pt x="2038451" y="0"/>
                </a:lnTo>
                <a:lnTo>
                  <a:pt x="2057501" y="0"/>
                </a:lnTo>
                <a:lnTo>
                  <a:pt x="2057501" y="19049"/>
                </a:lnTo>
                <a:close/>
              </a:path>
              <a:path w="9335135" h="19050">
                <a:moveTo>
                  <a:pt x="2019401" y="19049"/>
                </a:moveTo>
                <a:lnTo>
                  <a:pt x="2000351" y="19049"/>
                </a:lnTo>
                <a:lnTo>
                  <a:pt x="2000351" y="0"/>
                </a:lnTo>
                <a:lnTo>
                  <a:pt x="2019401" y="0"/>
                </a:lnTo>
                <a:lnTo>
                  <a:pt x="2019401" y="19049"/>
                </a:lnTo>
                <a:close/>
              </a:path>
              <a:path w="9335135" h="19050">
                <a:moveTo>
                  <a:pt x="1981301" y="19049"/>
                </a:moveTo>
                <a:lnTo>
                  <a:pt x="1962251" y="19049"/>
                </a:lnTo>
                <a:lnTo>
                  <a:pt x="1962251" y="0"/>
                </a:lnTo>
                <a:lnTo>
                  <a:pt x="1981301" y="0"/>
                </a:lnTo>
                <a:lnTo>
                  <a:pt x="1981301" y="19049"/>
                </a:lnTo>
                <a:close/>
              </a:path>
              <a:path w="9335135" h="19050">
                <a:moveTo>
                  <a:pt x="1943201" y="19049"/>
                </a:moveTo>
                <a:lnTo>
                  <a:pt x="1924151" y="19049"/>
                </a:lnTo>
                <a:lnTo>
                  <a:pt x="1924151" y="0"/>
                </a:lnTo>
                <a:lnTo>
                  <a:pt x="1943201" y="0"/>
                </a:lnTo>
                <a:lnTo>
                  <a:pt x="1943201" y="19049"/>
                </a:lnTo>
                <a:close/>
              </a:path>
              <a:path w="9335135" h="19050">
                <a:moveTo>
                  <a:pt x="1905101" y="19049"/>
                </a:moveTo>
                <a:lnTo>
                  <a:pt x="1886051" y="19049"/>
                </a:lnTo>
                <a:lnTo>
                  <a:pt x="1886051" y="0"/>
                </a:lnTo>
                <a:lnTo>
                  <a:pt x="1905101" y="0"/>
                </a:lnTo>
                <a:lnTo>
                  <a:pt x="1905101" y="19049"/>
                </a:lnTo>
                <a:close/>
              </a:path>
              <a:path w="9335135" h="19050">
                <a:moveTo>
                  <a:pt x="1867001" y="19049"/>
                </a:moveTo>
                <a:lnTo>
                  <a:pt x="1847951" y="19049"/>
                </a:lnTo>
                <a:lnTo>
                  <a:pt x="1847951" y="0"/>
                </a:lnTo>
                <a:lnTo>
                  <a:pt x="1867001" y="0"/>
                </a:lnTo>
                <a:lnTo>
                  <a:pt x="1867001" y="19049"/>
                </a:lnTo>
                <a:close/>
              </a:path>
              <a:path w="9335135" h="19050">
                <a:moveTo>
                  <a:pt x="1828901" y="19049"/>
                </a:moveTo>
                <a:lnTo>
                  <a:pt x="1809851" y="19049"/>
                </a:lnTo>
                <a:lnTo>
                  <a:pt x="1809851" y="0"/>
                </a:lnTo>
                <a:lnTo>
                  <a:pt x="1828901" y="0"/>
                </a:lnTo>
                <a:lnTo>
                  <a:pt x="1828901" y="19049"/>
                </a:lnTo>
                <a:close/>
              </a:path>
              <a:path w="9335135" h="19050">
                <a:moveTo>
                  <a:pt x="1790801" y="19049"/>
                </a:moveTo>
                <a:lnTo>
                  <a:pt x="1771751" y="19049"/>
                </a:lnTo>
                <a:lnTo>
                  <a:pt x="1771751" y="0"/>
                </a:lnTo>
                <a:lnTo>
                  <a:pt x="1790801" y="0"/>
                </a:lnTo>
                <a:lnTo>
                  <a:pt x="1790801" y="19049"/>
                </a:lnTo>
                <a:close/>
              </a:path>
              <a:path w="9335135" h="19050">
                <a:moveTo>
                  <a:pt x="1752701" y="19049"/>
                </a:moveTo>
                <a:lnTo>
                  <a:pt x="1733651" y="19049"/>
                </a:lnTo>
                <a:lnTo>
                  <a:pt x="1733651" y="0"/>
                </a:lnTo>
                <a:lnTo>
                  <a:pt x="1752701" y="0"/>
                </a:lnTo>
                <a:lnTo>
                  <a:pt x="1752701" y="19049"/>
                </a:lnTo>
                <a:close/>
              </a:path>
              <a:path w="9335135" h="19050">
                <a:moveTo>
                  <a:pt x="1714601" y="19049"/>
                </a:moveTo>
                <a:lnTo>
                  <a:pt x="1695551" y="19049"/>
                </a:lnTo>
                <a:lnTo>
                  <a:pt x="1695551" y="0"/>
                </a:lnTo>
                <a:lnTo>
                  <a:pt x="1714601" y="0"/>
                </a:lnTo>
                <a:lnTo>
                  <a:pt x="1714601" y="19049"/>
                </a:lnTo>
                <a:close/>
              </a:path>
              <a:path w="9335135" h="19050">
                <a:moveTo>
                  <a:pt x="1676501" y="19049"/>
                </a:moveTo>
                <a:lnTo>
                  <a:pt x="1657451" y="19049"/>
                </a:lnTo>
                <a:lnTo>
                  <a:pt x="1657451" y="0"/>
                </a:lnTo>
                <a:lnTo>
                  <a:pt x="1676501" y="0"/>
                </a:lnTo>
                <a:lnTo>
                  <a:pt x="1676501" y="19049"/>
                </a:lnTo>
                <a:close/>
              </a:path>
              <a:path w="9335135" h="19050">
                <a:moveTo>
                  <a:pt x="1638401" y="19049"/>
                </a:moveTo>
                <a:lnTo>
                  <a:pt x="1619351" y="19049"/>
                </a:lnTo>
                <a:lnTo>
                  <a:pt x="1619351" y="0"/>
                </a:lnTo>
                <a:lnTo>
                  <a:pt x="1638401" y="0"/>
                </a:lnTo>
                <a:lnTo>
                  <a:pt x="1638401" y="19049"/>
                </a:lnTo>
                <a:close/>
              </a:path>
              <a:path w="9335135" h="19050">
                <a:moveTo>
                  <a:pt x="1600301" y="19049"/>
                </a:moveTo>
                <a:lnTo>
                  <a:pt x="1581251" y="19049"/>
                </a:lnTo>
                <a:lnTo>
                  <a:pt x="1581251" y="0"/>
                </a:lnTo>
                <a:lnTo>
                  <a:pt x="1600301" y="0"/>
                </a:lnTo>
                <a:lnTo>
                  <a:pt x="1600301" y="19049"/>
                </a:lnTo>
                <a:close/>
              </a:path>
              <a:path w="9335135" h="19050">
                <a:moveTo>
                  <a:pt x="1562201" y="19049"/>
                </a:moveTo>
                <a:lnTo>
                  <a:pt x="1543151" y="19049"/>
                </a:lnTo>
                <a:lnTo>
                  <a:pt x="1543151" y="0"/>
                </a:lnTo>
                <a:lnTo>
                  <a:pt x="1562201" y="0"/>
                </a:lnTo>
                <a:lnTo>
                  <a:pt x="1562201" y="19049"/>
                </a:lnTo>
                <a:close/>
              </a:path>
              <a:path w="9335135" h="19050">
                <a:moveTo>
                  <a:pt x="1524101" y="19049"/>
                </a:moveTo>
                <a:lnTo>
                  <a:pt x="1505051" y="19049"/>
                </a:lnTo>
                <a:lnTo>
                  <a:pt x="1505051" y="0"/>
                </a:lnTo>
                <a:lnTo>
                  <a:pt x="1524101" y="0"/>
                </a:lnTo>
                <a:lnTo>
                  <a:pt x="1524101" y="19049"/>
                </a:lnTo>
                <a:close/>
              </a:path>
              <a:path w="9335135" h="19050">
                <a:moveTo>
                  <a:pt x="1486001" y="19049"/>
                </a:moveTo>
                <a:lnTo>
                  <a:pt x="1466951" y="19049"/>
                </a:lnTo>
                <a:lnTo>
                  <a:pt x="1466951" y="0"/>
                </a:lnTo>
                <a:lnTo>
                  <a:pt x="1486001" y="0"/>
                </a:lnTo>
                <a:lnTo>
                  <a:pt x="1486001" y="19049"/>
                </a:lnTo>
                <a:close/>
              </a:path>
              <a:path w="9335135" h="19050">
                <a:moveTo>
                  <a:pt x="1447901" y="19049"/>
                </a:moveTo>
                <a:lnTo>
                  <a:pt x="1428851" y="19049"/>
                </a:lnTo>
                <a:lnTo>
                  <a:pt x="1428851" y="0"/>
                </a:lnTo>
                <a:lnTo>
                  <a:pt x="1447901" y="0"/>
                </a:lnTo>
                <a:lnTo>
                  <a:pt x="1447901" y="19049"/>
                </a:lnTo>
                <a:close/>
              </a:path>
              <a:path w="9335135" h="19050">
                <a:moveTo>
                  <a:pt x="1409801" y="19049"/>
                </a:moveTo>
                <a:lnTo>
                  <a:pt x="1390751" y="19049"/>
                </a:lnTo>
                <a:lnTo>
                  <a:pt x="1390751" y="0"/>
                </a:lnTo>
                <a:lnTo>
                  <a:pt x="1409801" y="0"/>
                </a:lnTo>
                <a:lnTo>
                  <a:pt x="1409801" y="19049"/>
                </a:lnTo>
                <a:close/>
              </a:path>
              <a:path w="9335135" h="19050">
                <a:moveTo>
                  <a:pt x="1371701" y="19049"/>
                </a:moveTo>
                <a:lnTo>
                  <a:pt x="1352651" y="19049"/>
                </a:lnTo>
                <a:lnTo>
                  <a:pt x="1352651" y="0"/>
                </a:lnTo>
                <a:lnTo>
                  <a:pt x="1371701" y="0"/>
                </a:lnTo>
                <a:lnTo>
                  <a:pt x="1371701" y="19049"/>
                </a:lnTo>
                <a:close/>
              </a:path>
              <a:path w="9335135" h="19050">
                <a:moveTo>
                  <a:pt x="1333601" y="19049"/>
                </a:moveTo>
                <a:lnTo>
                  <a:pt x="1314551" y="19049"/>
                </a:lnTo>
                <a:lnTo>
                  <a:pt x="1314551" y="0"/>
                </a:lnTo>
                <a:lnTo>
                  <a:pt x="1333601" y="0"/>
                </a:lnTo>
                <a:lnTo>
                  <a:pt x="1333601" y="19049"/>
                </a:lnTo>
                <a:close/>
              </a:path>
              <a:path w="9335135" h="19050">
                <a:moveTo>
                  <a:pt x="1295501" y="19049"/>
                </a:moveTo>
                <a:lnTo>
                  <a:pt x="1276451" y="19049"/>
                </a:lnTo>
                <a:lnTo>
                  <a:pt x="1276451" y="0"/>
                </a:lnTo>
                <a:lnTo>
                  <a:pt x="1295501" y="0"/>
                </a:lnTo>
                <a:lnTo>
                  <a:pt x="1295501" y="19049"/>
                </a:lnTo>
                <a:close/>
              </a:path>
              <a:path w="9335135" h="19050">
                <a:moveTo>
                  <a:pt x="1257401" y="19049"/>
                </a:moveTo>
                <a:lnTo>
                  <a:pt x="1238351" y="19049"/>
                </a:lnTo>
                <a:lnTo>
                  <a:pt x="1238351" y="0"/>
                </a:lnTo>
                <a:lnTo>
                  <a:pt x="1257401" y="0"/>
                </a:lnTo>
                <a:lnTo>
                  <a:pt x="1257401" y="19049"/>
                </a:lnTo>
                <a:close/>
              </a:path>
              <a:path w="9335135" h="19050">
                <a:moveTo>
                  <a:pt x="1219301" y="19049"/>
                </a:moveTo>
                <a:lnTo>
                  <a:pt x="1200251" y="19049"/>
                </a:lnTo>
                <a:lnTo>
                  <a:pt x="1200251" y="0"/>
                </a:lnTo>
                <a:lnTo>
                  <a:pt x="1219301" y="0"/>
                </a:lnTo>
                <a:lnTo>
                  <a:pt x="1219301" y="19049"/>
                </a:lnTo>
                <a:close/>
              </a:path>
              <a:path w="9335135" h="19050">
                <a:moveTo>
                  <a:pt x="1181201" y="19049"/>
                </a:moveTo>
                <a:lnTo>
                  <a:pt x="1162151" y="19049"/>
                </a:lnTo>
                <a:lnTo>
                  <a:pt x="1162151" y="0"/>
                </a:lnTo>
                <a:lnTo>
                  <a:pt x="1181201" y="0"/>
                </a:lnTo>
                <a:lnTo>
                  <a:pt x="1181201" y="19049"/>
                </a:lnTo>
                <a:close/>
              </a:path>
              <a:path w="9335135" h="19050">
                <a:moveTo>
                  <a:pt x="1143101" y="19049"/>
                </a:moveTo>
                <a:lnTo>
                  <a:pt x="1124051" y="19049"/>
                </a:lnTo>
                <a:lnTo>
                  <a:pt x="1124051" y="0"/>
                </a:lnTo>
                <a:lnTo>
                  <a:pt x="1143101" y="0"/>
                </a:lnTo>
                <a:lnTo>
                  <a:pt x="1143101" y="19049"/>
                </a:lnTo>
                <a:close/>
              </a:path>
              <a:path w="9335135" h="19050">
                <a:moveTo>
                  <a:pt x="1105001" y="19049"/>
                </a:moveTo>
                <a:lnTo>
                  <a:pt x="1085951" y="19049"/>
                </a:lnTo>
                <a:lnTo>
                  <a:pt x="1085951" y="0"/>
                </a:lnTo>
                <a:lnTo>
                  <a:pt x="1105001" y="0"/>
                </a:lnTo>
                <a:lnTo>
                  <a:pt x="1105001" y="19049"/>
                </a:lnTo>
                <a:close/>
              </a:path>
              <a:path w="9335135" h="19050">
                <a:moveTo>
                  <a:pt x="1066901" y="19049"/>
                </a:moveTo>
                <a:lnTo>
                  <a:pt x="1047851" y="19049"/>
                </a:lnTo>
                <a:lnTo>
                  <a:pt x="1047851" y="0"/>
                </a:lnTo>
                <a:lnTo>
                  <a:pt x="1066901" y="0"/>
                </a:lnTo>
                <a:lnTo>
                  <a:pt x="1066901" y="19049"/>
                </a:lnTo>
                <a:close/>
              </a:path>
              <a:path w="9335135" h="19050">
                <a:moveTo>
                  <a:pt x="1028801" y="19049"/>
                </a:moveTo>
                <a:lnTo>
                  <a:pt x="1009751" y="19049"/>
                </a:lnTo>
                <a:lnTo>
                  <a:pt x="1009751" y="0"/>
                </a:lnTo>
                <a:lnTo>
                  <a:pt x="1028801" y="0"/>
                </a:lnTo>
                <a:lnTo>
                  <a:pt x="1028801" y="19049"/>
                </a:lnTo>
                <a:close/>
              </a:path>
              <a:path w="9335135" h="19050">
                <a:moveTo>
                  <a:pt x="990701" y="19049"/>
                </a:moveTo>
                <a:lnTo>
                  <a:pt x="971651" y="19049"/>
                </a:lnTo>
                <a:lnTo>
                  <a:pt x="971651" y="0"/>
                </a:lnTo>
                <a:lnTo>
                  <a:pt x="990701" y="0"/>
                </a:lnTo>
                <a:lnTo>
                  <a:pt x="990701" y="19049"/>
                </a:lnTo>
                <a:close/>
              </a:path>
              <a:path w="9335135" h="19050">
                <a:moveTo>
                  <a:pt x="952601" y="19049"/>
                </a:moveTo>
                <a:lnTo>
                  <a:pt x="933551" y="19049"/>
                </a:lnTo>
                <a:lnTo>
                  <a:pt x="933551" y="0"/>
                </a:lnTo>
                <a:lnTo>
                  <a:pt x="952601" y="0"/>
                </a:lnTo>
                <a:lnTo>
                  <a:pt x="952601" y="19049"/>
                </a:lnTo>
                <a:close/>
              </a:path>
              <a:path w="9335135" h="19050">
                <a:moveTo>
                  <a:pt x="914501" y="19049"/>
                </a:moveTo>
                <a:lnTo>
                  <a:pt x="895451" y="19049"/>
                </a:lnTo>
                <a:lnTo>
                  <a:pt x="895451" y="0"/>
                </a:lnTo>
                <a:lnTo>
                  <a:pt x="914501" y="0"/>
                </a:lnTo>
                <a:lnTo>
                  <a:pt x="914501" y="19049"/>
                </a:lnTo>
                <a:close/>
              </a:path>
              <a:path w="9335135" h="19050">
                <a:moveTo>
                  <a:pt x="876401" y="19049"/>
                </a:moveTo>
                <a:lnTo>
                  <a:pt x="857351" y="19049"/>
                </a:lnTo>
                <a:lnTo>
                  <a:pt x="857351" y="0"/>
                </a:lnTo>
                <a:lnTo>
                  <a:pt x="876401" y="0"/>
                </a:lnTo>
                <a:lnTo>
                  <a:pt x="876401" y="19049"/>
                </a:lnTo>
                <a:close/>
              </a:path>
              <a:path w="9335135" h="19050">
                <a:moveTo>
                  <a:pt x="838301" y="19049"/>
                </a:moveTo>
                <a:lnTo>
                  <a:pt x="819251" y="19049"/>
                </a:lnTo>
                <a:lnTo>
                  <a:pt x="819251" y="0"/>
                </a:lnTo>
                <a:lnTo>
                  <a:pt x="838301" y="0"/>
                </a:lnTo>
                <a:lnTo>
                  <a:pt x="838301" y="19049"/>
                </a:lnTo>
                <a:close/>
              </a:path>
              <a:path w="9335135" h="19050">
                <a:moveTo>
                  <a:pt x="800201" y="19049"/>
                </a:moveTo>
                <a:lnTo>
                  <a:pt x="781151" y="19049"/>
                </a:lnTo>
                <a:lnTo>
                  <a:pt x="781151" y="0"/>
                </a:lnTo>
                <a:lnTo>
                  <a:pt x="800201" y="0"/>
                </a:lnTo>
                <a:lnTo>
                  <a:pt x="800201" y="19049"/>
                </a:lnTo>
                <a:close/>
              </a:path>
              <a:path w="9335135" h="19050">
                <a:moveTo>
                  <a:pt x="762101" y="19049"/>
                </a:moveTo>
                <a:lnTo>
                  <a:pt x="743051" y="19049"/>
                </a:lnTo>
                <a:lnTo>
                  <a:pt x="743051" y="0"/>
                </a:lnTo>
                <a:lnTo>
                  <a:pt x="762101" y="0"/>
                </a:lnTo>
                <a:lnTo>
                  <a:pt x="762101" y="19049"/>
                </a:lnTo>
                <a:close/>
              </a:path>
              <a:path w="9335135" h="19050">
                <a:moveTo>
                  <a:pt x="724001" y="19049"/>
                </a:moveTo>
                <a:lnTo>
                  <a:pt x="704951" y="19049"/>
                </a:lnTo>
                <a:lnTo>
                  <a:pt x="704951" y="0"/>
                </a:lnTo>
                <a:lnTo>
                  <a:pt x="724001" y="0"/>
                </a:lnTo>
                <a:lnTo>
                  <a:pt x="724001" y="19049"/>
                </a:lnTo>
                <a:close/>
              </a:path>
              <a:path w="9335135" h="19050">
                <a:moveTo>
                  <a:pt x="685901" y="19049"/>
                </a:moveTo>
                <a:lnTo>
                  <a:pt x="666851" y="19049"/>
                </a:lnTo>
                <a:lnTo>
                  <a:pt x="666851" y="0"/>
                </a:lnTo>
                <a:lnTo>
                  <a:pt x="685901" y="0"/>
                </a:lnTo>
                <a:lnTo>
                  <a:pt x="685901" y="19049"/>
                </a:lnTo>
                <a:close/>
              </a:path>
              <a:path w="9335135" h="19050">
                <a:moveTo>
                  <a:pt x="647801" y="19049"/>
                </a:moveTo>
                <a:lnTo>
                  <a:pt x="628751" y="19049"/>
                </a:lnTo>
                <a:lnTo>
                  <a:pt x="628751" y="0"/>
                </a:lnTo>
                <a:lnTo>
                  <a:pt x="647801" y="0"/>
                </a:lnTo>
                <a:lnTo>
                  <a:pt x="647801" y="19049"/>
                </a:lnTo>
                <a:close/>
              </a:path>
              <a:path w="9335135" h="19050">
                <a:moveTo>
                  <a:pt x="609701" y="19049"/>
                </a:moveTo>
                <a:lnTo>
                  <a:pt x="590651" y="19049"/>
                </a:lnTo>
                <a:lnTo>
                  <a:pt x="590651" y="0"/>
                </a:lnTo>
                <a:lnTo>
                  <a:pt x="609701" y="0"/>
                </a:lnTo>
                <a:lnTo>
                  <a:pt x="609701" y="19049"/>
                </a:lnTo>
                <a:close/>
              </a:path>
              <a:path w="9335135" h="19050">
                <a:moveTo>
                  <a:pt x="571601" y="19049"/>
                </a:moveTo>
                <a:lnTo>
                  <a:pt x="552551" y="19049"/>
                </a:lnTo>
                <a:lnTo>
                  <a:pt x="552551" y="0"/>
                </a:lnTo>
                <a:lnTo>
                  <a:pt x="571601" y="0"/>
                </a:lnTo>
                <a:lnTo>
                  <a:pt x="571601" y="19049"/>
                </a:lnTo>
                <a:close/>
              </a:path>
              <a:path w="9335135" h="19050">
                <a:moveTo>
                  <a:pt x="533501" y="19049"/>
                </a:moveTo>
                <a:lnTo>
                  <a:pt x="514451" y="19049"/>
                </a:lnTo>
                <a:lnTo>
                  <a:pt x="514451" y="0"/>
                </a:lnTo>
                <a:lnTo>
                  <a:pt x="533501" y="0"/>
                </a:lnTo>
                <a:lnTo>
                  <a:pt x="533501" y="19049"/>
                </a:lnTo>
                <a:close/>
              </a:path>
              <a:path w="9335135" h="19050">
                <a:moveTo>
                  <a:pt x="495401" y="19049"/>
                </a:moveTo>
                <a:lnTo>
                  <a:pt x="476351" y="19049"/>
                </a:lnTo>
                <a:lnTo>
                  <a:pt x="476351" y="0"/>
                </a:lnTo>
                <a:lnTo>
                  <a:pt x="495401" y="0"/>
                </a:lnTo>
                <a:lnTo>
                  <a:pt x="495401" y="19049"/>
                </a:lnTo>
                <a:close/>
              </a:path>
              <a:path w="9335135" h="19050">
                <a:moveTo>
                  <a:pt x="457301" y="19049"/>
                </a:moveTo>
                <a:lnTo>
                  <a:pt x="438251" y="19049"/>
                </a:lnTo>
                <a:lnTo>
                  <a:pt x="438251" y="0"/>
                </a:lnTo>
                <a:lnTo>
                  <a:pt x="457301" y="0"/>
                </a:lnTo>
                <a:lnTo>
                  <a:pt x="457301" y="19049"/>
                </a:lnTo>
                <a:close/>
              </a:path>
              <a:path w="9335135" h="19050">
                <a:moveTo>
                  <a:pt x="419201" y="19049"/>
                </a:moveTo>
                <a:lnTo>
                  <a:pt x="400151" y="19049"/>
                </a:lnTo>
                <a:lnTo>
                  <a:pt x="400151" y="0"/>
                </a:lnTo>
                <a:lnTo>
                  <a:pt x="419201" y="0"/>
                </a:lnTo>
                <a:lnTo>
                  <a:pt x="419201" y="19049"/>
                </a:lnTo>
                <a:close/>
              </a:path>
              <a:path w="9335135" h="19050">
                <a:moveTo>
                  <a:pt x="381101" y="19049"/>
                </a:moveTo>
                <a:lnTo>
                  <a:pt x="362051" y="19049"/>
                </a:lnTo>
                <a:lnTo>
                  <a:pt x="362051" y="0"/>
                </a:lnTo>
                <a:lnTo>
                  <a:pt x="381101" y="0"/>
                </a:lnTo>
                <a:lnTo>
                  <a:pt x="381101" y="19049"/>
                </a:lnTo>
                <a:close/>
              </a:path>
              <a:path w="9335135" h="19050">
                <a:moveTo>
                  <a:pt x="343001" y="19049"/>
                </a:moveTo>
                <a:lnTo>
                  <a:pt x="323951" y="19049"/>
                </a:lnTo>
                <a:lnTo>
                  <a:pt x="323951" y="0"/>
                </a:lnTo>
                <a:lnTo>
                  <a:pt x="343001" y="0"/>
                </a:lnTo>
                <a:lnTo>
                  <a:pt x="343001" y="19049"/>
                </a:lnTo>
                <a:close/>
              </a:path>
              <a:path w="9335135" h="19050">
                <a:moveTo>
                  <a:pt x="304901" y="19049"/>
                </a:moveTo>
                <a:lnTo>
                  <a:pt x="285851" y="19049"/>
                </a:lnTo>
                <a:lnTo>
                  <a:pt x="285851" y="0"/>
                </a:lnTo>
                <a:lnTo>
                  <a:pt x="304901" y="0"/>
                </a:lnTo>
                <a:lnTo>
                  <a:pt x="304901" y="19049"/>
                </a:lnTo>
                <a:close/>
              </a:path>
              <a:path w="9335135" h="19050">
                <a:moveTo>
                  <a:pt x="266801" y="19049"/>
                </a:moveTo>
                <a:lnTo>
                  <a:pt x="247751" y="19049"/>
                </a:lnTo>
                <a:lnTo>
                  <a:pt x="247751" y="0"/>
                </a:lnTo>
                <a:lnTo>
                  <a:pt x="266801" y="0"/>
                </a:lnTo>
                <a:lnTo>
                  <a:pt x="266801" y="19049"/>
                </a:lnTo>
                <a:close/>
              </a:path>
              <a:path w="9335135" h="19050">
                <a:moveTo>
                  <a:pt x="228701" y="19049"/>
                </a:moveTo>
                <a:lnTo>
                  <a:pt x="209651" y="19049"/>
                </a:lnTo>
                <a:lnTo>
                  <a:pt x="209651" y="0"/>
                </a:lnTo>
                <a:lnTo>
                  <a:pt x="228701" y="0"/>
                </a:lnTo>
                <a:lnTo>
                  <a:pt x="228701" y="19049"/>
                </a:lnTo>
                <a:close/>
              </a:path>
              <a:path w="9335135" h="19050">
                <a:moveTo>
                  <a:pt x="190601" y="19049"/>
                </a:moveTo>
                <a:lnTo>
                  <a:pt x="171551" y="19049"/>
                </a:lnTo>
                <a:lnTo>
                  <a:pt x="171551" y="0"/>
                </a:lnTo>
                <a:lnTo>
                  <a:pt x="190601" y="0"/>
                </a:lnTo>
                <a:lnTo>
                  <a:pt x="190601" y="19049"/>
                </a:lnTo>
                <a:close/>
              </a:path>
              <a:path w="9335135" h="19050">
                <a:moveTo>
                  <a:pt x="152501" y="19049"/>
                </a:moveTo>
                <a:lnTo>
                  <a:pt x="133451" y="19049"/>
                </a:lnTo>
                <a:lnTo>
                  <a:pt x="133451" y="0"/>
                </a:lnTo>
                <a:lnTo>
                  <a:pt x="152501" y="0"/>
                </a:lnTo>
                <a:lnTo>
                  <a:pt x="152501" y="19049"/>
                </a:lnTo>
                <a:close/>
              </a:path>
              <a:path w="9335135" h="19050">
                <a:moveTo>
                  <a:pt x="114401" y="19049"/>
                </a:moveTo>
                <a:lnTo>
                  <a:pt x="95351" y="19049"/>
                </a:lnTo>
                <a:lnTo>
                  <a:pt x="95351" y="0"/>
                </a:lnTo>
                <a:lnTo>
                  <a:pt x="114401" y="0"/>
                </a:lnTo>
                <a:lnTo>
                  <a:pt x="114401" y="19049"/>
                </a:lnTo>
                <a:close/>
              </a:path>
              <a:path w="9335135" h="19050">
                <a:moveTo>
                  <a:pt x="76301" y="19049"/>
                </a:moveTo>
                <a:lnTo>
                  <a:pt x="57251" y="19049"/>
                </a:lnTo>
                <a:lnTo>
                  <a:pt x="57251" y="0"/>
                </a:lnTo>
                <a:lnTo>
                  <a:pt x="76301" y="0"/>
                </a:lnTo>
                <a:lnTo>
                  <a:pt x="76301" y="19049"/>
                </a:lnTo>
                <a:close/>
              </a:path>
              <a:path w="9335135" h="19050">
                <a:moveTo>
                  <a:pt x="38201" y="19049"/>
                </a:moveTo>
                <a:lnTo>
                  <a:pt x="19151" y="19049"/>
                </a:lnTo>
                <a:lnTo>
                  <a:pt x="19151" y="0"/>
                </a:lnTo>
                <a:lnTo>
                  <a:pt x="38201" y="0"/>
                </a:lnTo>
                <a:lnTo>
                  <a:pt x="38201" y="19049"/>
                </a:lnTo>
                <a:close/>
              </a:path>
              <a:path w="9335135" h="19050">
                <a:moveTo>
                  <a:pt x="101" y="19049"/>
                </a:moveTo>
                <a:lnTo>
                  <a:pt x="0" y="0"/>
                </a:lnTo>
                <a:lnTo>
                  <a:pt x="101" y="19049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440180"/>
            <a:ext cx="12192000" cy="3410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97211" y="2714599"/>
            <a:ext cx="45974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FFFFFF"/>
                </a:solidFill>
              </a:rPr>
              <a:t>我</a:t>
            </a:r>
            <a:r>
              <a:rPr dirty="0" sz="3600">
                <a:solidFill>
                  <a:srgbClr val="FFFFFF"/>
                </a:solidFill>
                <a:latin typeface="SimSun"/>
                <a:cs typeface="SimSun"/>
              </a:rPr>
              <a:t>们还</a:t>
            </a:r>
            <a:r>
              <a:rPr dirty="0" sz="3600">
                <a:solidFill>
                  <a:srgbClr val="FFFFFF"/>
                </a:solidFill>
              </a:rPr>
              <a:t>在</a:t>
            </a:r>
            <a:r>
              <a:rPr dirty="0" sz="36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dirty="0" sz="3600">
                <a:solidFill>
                  <a:srgbClr val="FFFFFF"/>
                </a:solidFill>
              </a:rPr>
              <a:t>您的</a:t>
            </a:r>
            <a:r>
              <a:rPr dirty="0" sz="36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dirty="0" sz="3600">
                <a:solidFill>
                  <a:srgbClr val="FFFFFF"/>
                </a:solidFill>
              </a:rPr>
              <a:t>工做</a:t>
            </a:r>
            <a:endParaRPr sz="36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9096" y="3587089"/>
            <a:ext cx="7300595" cy="697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solidFill>
                  <a:srgbClr val="FFFFFF"/>
                </a:solidFill>
                <a:latin typeface="Kozuka Gothic Pro B"/>
                <a:cs typeface="Kozuka Gothic Pro B"/>
              </a:rPr>
              <a:t>无</a:t>
            </a:r>
            <a:r>
              <a:rPr dirty="0" sz="4400" b="1">
                <a:solidFill>
                  <a:srgbClr val="FFFFFF"/>
                </a:solidFill>
                <a:latin typeface="SimSun"/>
                <a:cs typeface="SimSun"/>
              </a:rPr>
              <a:t>偿为员</a:t>
            </a:r>
            <a:r>
              <a:rPr dirty="0" sz="4400" b="1">
                <a:solidFill>
                  <a:srgbClr val="FFFFFF"/>
                </a:solidFill>
                <a:latin typeface="Kozuka Gothic Pro B"/>
                <a:cs typeface="Kozuka Gothic Pro B"/>
              </a:rPr>
              <a:t>工做技能和学</a:t>
            </a:r>
            <a:r>
              <a:rPr dirty="0" sz="4400" b="1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dirty="0" sz="4400" b="1">
                <a:solidFill>
                  <a:srgbClr val="FFFFFF"/>
                </a:solidFill>
                <a:latin typeface="Kozuka Gothic Pro B"/>
                <a:cs typeface="Kozuka Gothic Pro B"/>
              </a:rPr>
              <a:t>提</a:t>
            </a:r>
            <a:r>
              <a:rPr dirty="0" sz="4400" spc="5" b="1">
                <a:solidFill>
                  <a:srgbClr val="FFFFFF"/>
                </a:solidFill>
                <a:latin typeface="Kozuka Gothic Pro B"/>
                <a:cs typeface="Kozuka Gothic Pro B"/>
              </a:rPr>
              <a:t>升</a:t>
            </a:r>
            <a:endParaRPr sz="4400">
              <a:latin typeface="Kozuka Gothic Pro B"/>
              <a:cs typeface="Kozuka Gothic Pro B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2676" y="4677155"/>
            <a:ext cx="5946775" cy="4013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501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95"/>
              </a:spcBef>
              <a:tabLst>
                <a:tab pos="1858645" algn="l"/>
                <a:tab pos="2631440" algn="l"/>
              </a:tabLst>
            </a:pPr>
            <a:r>
              <a:rPr dirty="0" sz="2000">
                <a:solidFill>
                  <a:srgbClr val="46E3DE"/>
                </a:solidFill>
                <a:latin typeface="PMingLiU"/>
                <a:cs typeface="PMingLiU"/>
              </a:rPr>
              <a:t>区域包</a:t>
            </a:r>
            <a:r>
              <a:rPr dirty="0" sz="2000" spc="5">
                <a:solidFill>
                  <a:srgbClr val="46E3DE"/>
                </a:solidFill>
                <a:latin typeface="PMingLiU"/>
                <a:cs typeface="PMingLiU"/>
              </a:rPr>
              <a:t>括</a:t>
            </a:r>
            <a:r>
              <a:rPr dirty="0" sz="2000" spc="25">
                <a:solidFill>
                  <a:srgbClr val="46E3DE"/>
                </a:solidFill>
                <a:latin typeface="PMingLiU"/>
                <a:cs typeface="PMingLiU"/>
              </a:rPr>
              <a:t> </a:t>
            </a:r>
            <a:r>
              <a:rPr dirty="0" sz="2000">
                <a:solidFill>
                  <a:srgbClr val="46E3DE"/>
                </a:solidFill>
                <a:latin typeface="SimSun"/>
                <a:cs typeface="SimSun"/>
              </a:rPr>
              <a:t>苏</a:t>
            </a:r>
            <a:r>
              <a:rPr dirty="0" sz="2000" spc="5">
                <a:solidFill>
                  <a:srgbClr val="46E3DE"/>
                </a:solidFill>
                <a:latin typeface="PMingLiU"/>
                <a:cs typeface="PMingLiU"/>
              </a:rPr>
              <a:t>州</a:t>
            </a:r>
            <a:r>
              <a:rPr dirty="0" sz="2000" spc="25">
                <a:solidFill>
                  <a:srgbClr val="46E3DE"/>
                </a:solidFill>
                <a:latin typeface="PMingLiU"/>
                <a:cs typeface="PMingLiU"/>
              </a:rPr>
              <a:t> </a:t>
            </a:r>
            <a:r>
              <a:rPr dirty="0" sz="2000" spc="20">
                <a:solidFill>
                  <a:srgbClr val="46E3DE"/>
                </a:solidFill>
                <a:latin typeface="PMingLiU"/>
                <a:cs typeface="PMingLiU"/>
              </a:rPr>
              <a:t>·	</a:t>
            </a:r>
            <a:r>
              <a:rPr dirty="0" sz="2000">
                <a:solidFill>
                  <a:srgbClr val="46E3DE"/>
                </a:solidFill>
                <a:latin typeface="PMingLiU"/>
                <a:cs typeface="PMingLiU"/>
              </a:rPr>
              <a:t>南</a:t>
            </a:r>
            <a:r>
              <a:rPr dirty="0" sz="2000" spc="5">
                <a:solidFill>
                  <a:srgbClr val="46E3DE"/>
                </a:solidFill>
                <a:latin typeface="PMingLiU"/>
                <a:cs typeface="PMingLiU"/>
              </a:rPr>
              <a:t>通</a:t>
            </a:r>
            <a:r>
              <a:rPr dirty="0" sz="2000" spc="25">
                <a:solidFill>
                  <a:srgbClr val="46E3DE"/>
                </a:solidFill>
                <a:latin typeface="PMingLiU"/>
                <a:cs typeface="PMingLiU"/>
              </a:rPr>
              <a:t> </a:t>
            </a:r>
            <a:r>
              <a:rPr dirty="0" sz="2000" spc="20">
                <a:solidFill>
                  <a:srgbClr val="46E3DE"/>
                </a:solidFill>
                <a:latin typeface="PMingLiU"/>
                <a:cs typeface="PMingLiU"/>
              </a:rPr>
              <a:t>·	</a:t>
            </a:r>
            <a:r>
              <a:rPr dirty="0" sz="2000">
                <a:solidFill>
                  <a:srgbClr val="46E3DE"/>
                </a:solidFill>
                <a:latin typeface="PMingLiU"/>
                <a:cs typeface="PMingLiU"/>
              </a:rPr>
              <a:t>徐</a:t>
            </a:r>
            <a:r>
              <a:rPr dirty="0" sz="2000" spc="5">
                <a:solidFill>
                  <a:srgbClr val="46E3DE"/>
                </a:solidFill>
                <a:latin typeface="PMingLiU"/>
                <a:cs typeface="PMingLiU"/>
              </a:rPr>
              <a:t>州</a:t>
            </a:r>
            <a:r>
              <a:rPr dirty="0" sz="2000" spc="20">
                <a:solidFill>
                  <a:srgbClr val="46E3DE"/>
                </a:solidFill>
                <a:latin typeface="PMingLiU"/>
                <a:cs typeface="PMingLiU"/>
              </a:rPr>
              <a:t> · </a:t>
            </a:r>
            <a:r>
              <a:rPr dirty="0" sz="2000">
                <a:solidFill>
                  <a:srgbClr val="46E3DE"/>
                </a:solidFill>
                <a:latin typeface="PMingLiU"/>
                <a:cs typeface="PMingLiU"/>
              </a:rPr>
              <a:t>吴</a:t>
            </a:r>
            <a:r>
              <a:rPr dirty="0" sz="2000" spc="5">
                <a:solidFill>
                  <a:srgbClr val="46E3DE"/>
                </a:solidFill>
                <a:latin typeface="PMingLiU"/>
                <a:cs typeface="PMingLiU"/>
              </a:rPr>
              <a:t>江</a:t>
            </a:r>
            <a:r>
              <a:rPr dirty="0" sz="2000" spc="20">
                <a:solidFill>
                  <a:srgbClr val="46E3DE"/>
                </a:solidFill>
                <a:latin typeface="PMingLiU"/>
                <a:cs typeface="PMingLiU"/>
              </a:rPr>
              <a:t> ·</a:t>
            </a:r>
            <a:r>
              <a:rPr dirty="0" sz="2000" spc="25">
                <a:solidFill>
                  <a:srgbClr val="46E3DE"/>
                </a:solidFill>
                <a:latin typeface="PMingLiU"/>
                <a:cs typeface="PMingLiU"/>
              </a:rPr>
              <a:t> </a:t>
            </a:r>
            <a:r>
              <a:rPr dirty="0" sz="2000">
                <a:solidFill>
                  <a:srgbClr val="46E3DE"/>
                </a:solidFill>
                <a:latin typeface="PMingLiU"/>
                <a:cs typeface="PMingLiU"/>
              </a:rPr>
              <a:t>昆</a:t>
            </a:r>
            <a:r>
              <a:rPr dirty="0" sz="2000" spc="5">
                <a:solidFill>
                  <a:srgbClr val="46E3DE"/>
                </a:solidFill>
                <a:latin typeface="PMingLiU"/>
                <a:cs typeface="PMingLiU"/>
              </a:rPr>
              <a:t>山</a:t>
            </a:r>
            <a:endParaRPr sz="2000">
              <a:latin typeface="PMingLiU"/>
              <a:cs typeface="PMingLiU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70220" y="1697735"/>
            <a:ext cx="1050035" cy="623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2019-12-23T07:25:47Z</dcterms:created>
  <dcterms:modified xsi:type="dcterms:W3CDTF">2019-12-23T07:25:47Z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2019-12-18T00:00:00Z</vt:filetime>
  </property>
  <property fmtid="{D5CDD505-2E9C-101B-9397-08002B2CF9AE}" pid="3" name="Creator">
    <vt:lpwstr>WPS 演示</vt:lpwstr>
  </property>
  <property fmtid="{D5CDD505-2E9C-101B-9397-08002B2CF9AE}" pid="4" name="LastSaved">
    <vt:filetime>2019-12-23T00:00:00Z</vt:filetime>
  </property>
</Properties>
</file>